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147474486" r:id="rId2"/>
    <p:sldId id="2147474487" r:id="rId3"/>
    <p:sldId id="2147474488" r:id="rId4"/>
    <p:sldId id="2147474465" r:id="rId5"/>
    <p:sldId id="2147474522" r:id="rId6"/>
    <p:sldId id="2147474527" r:id="rId7"/>
    <p:sldId id="2147474554" r:id="rId8"/>
    <p:sldId id="2147474529" r:id="rId9"/>
    <p:sldId id="2147474542" r:id="rId10"/>
    <p:sldId id="2147474555" r:id="rId11"/>
    <p:sldId id="2147474533" r:id="rId12"/>
    <p:sldId id="2147474534" r:id="rId13"/>
    <p:sldId id="2147474535" r:id="rId14"/>
    <p:sldId id="2147474536" r:id="rId15"/>
    <p:sldId id="2147474549" r:id="rId16"/>
    <p:sldId id="2147474553" r:id="rId17"/>
    <p:sldId id="2147474539" r:id="rId18"/>
    <p:sldId id="2147474556" r:id="rId19"/>
    <p:sldId id="2147474540" r:id="rId20"/>
    <p:sldId id="314" r:id="rId21"/>
    <p:sldId id="2147474478" r:id="rId22"/>
    <p:sldId id="2147474477" r:id="rId23"/>
  </p:sldIdLst>
  <p:sldSz cx="18288000" cy="10287000"/>
  <p:notesSz cx="6858000" cy="9144000"/>
  <p:embeddedFontLst>
    <p:embeddedFont>
      <p:font typeface="Libre Franklin" pitchFamily="2" charset="0"/>
      <p:regular r:id="rId25"/>
      <p:bold r:id="rId26"/>
      <p:italic r:id="rId27"/>
      <p:boldItalic r:id="rId28"/>
    </p:embeddedFont>
    <p:embeddedFont>
      <p:font typeface="Libre Franklin Light" pitchFamily="2" charset="0"/>
      <p:regular r:id="rId29"/>
      <p:italic r:id="rId30"/>
    </p:embeddedFont>
    <p:embeddedFont>
      <p:font typeface="Libre Franklin Medium" pitchFamily="2" charset="0"/>
      <p:regular r:id="rId31"/>
      <p:italic r:id="rId32"/>
    </p:embeddedFont>
    <p:embeddedFont>
      <p:font typeface="Libre Franklin Thin" pitchFamily="2"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a" id="{A99CA389-6576-4104-A9B1-718ED31A4E63}">
          <p14:sldIdLst>
            <p14:sldId id="2147474486"/>
            <p14:sldId id="2147474487"/>
            <p14:sldId id="2147474488"/>
          </p14:sldIdLst>
        </p14:section>
        <p14:section name="Agenda do Dia" id="{389363D2-425F-4333-84B3-C53536975A65}">
          <p14:sldIdLst>
            <p14:sldId id="2147474465"/>
          </p14:sldIdLst>
        </p14:section>
        <p14:section name="Conteúdo" id="{FBEEEE5E-16D8-4937-A88E-230BF46C2FA5}">
          <p14:sldIdLst>
            <p14:sldId id="2147474522"/>
            <p14:sldId id="2147474527"/>
            <p14:sldId id="2147474554"/>
            <p14:sldId id="2147474529"/>
            <p14:sldId id="2147474542"/>
            <p14:sldId id="2147474555"/>
            <p14:sldId id="2147474533"/>
            <p14:sldId id="2147474534"/>
            <p14:sldId id="2147474535"/>
            <p14:sldId id="2147474536"/>
            <p14:sldId id="2147474549"/>
            <p14:sldId id="2147474553"/>
            <p14:sldId id="2147474539"/>
            <p14:sldId id="2147474556"/>
            <p14:sldId id="2147474540"/>
          </p14:sldIdLst>
        </p14:section>
        <p14:section name="Dúvidas, Proxíma Aula e Agradecimentos" id="{61A205FC-5E42-4604-93F9-07DB202FA945}">
          <p14:sldIdLst>
            <p14:sldId id="314"/>
            <p14:sldId id="2147474478"/>
            <p14:sldId id="21474744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651"/>
    <a:srgbClr val="1C1D21"/>
    <a:srgbClr val="1F422F"/>
    <a:srgbClr val="4D4B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6EE5B4-6404-403F-A88B-1F2F9C578F56}" v="82" dt="2025-02-24T01:24:28.186"/>
  </p1510:revLst>
</p1510:revInfo>
</file>

<file path=ppt/tableStyles.xml><?xml version="1.0" encoding="utf-8"?>
<a:tblStyleLst xmlns:a="http://schemas.openxmlformats.org/drawingml/2006/main" def="{5C22544A-7EE6-4342-B048-85BDC9FD1C3A}">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17" autoAdjust="0"/>
    <p:restoredTop sz="68402" autoAdjust="0"/>
  </p:normalViewPr>
  <p:slideViewPr>
    <p:cSldViewPr>
      <p:cViewPr varScale="1">
        <p:scale>
          <a:sx n="45" d="100"/>
          <a:sy n="45" d="100"/>
        </p:scale>
        <p:origin x="2448" y="2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Vieira Guimarães" userId="f193c370c6084364" providerId="LiveId" clId="{E4BA06A0-84E4-45E2-8928-9621104ADE9E}"/>
    <pc:docChg chg="undo redo custSel addSld delSld modSld sldOrd modSection">
      <pc:chgData name="Leonardo Vieira Guimarães" userId="f193c370c6084364" providerId="LiveId" clId="{E4BA06A0-84E4-45E2-8928-9621104ADE9E}" dt="2025-02-20T18:23:40.774" v="2357" actId="478"/>
      <pc:docMkLst>
        <pc:docMk/>
      </pc:docMkLst>
      <pc:sldChg chg="addSp delSp modSp del mod modAnim">
        <pc:chgData name="Leonardo Vieira Guimarães" userId="f193c370c6084364" providerId="LiveId" clId="{E4BA06A0-84E4-45E2-8928-9621104ADE9E}" dt="2025-02-20T14:43:07.751" v="89" actId="47"/>
        <pc:sldMkLst>
          <pc:docMk/>
          <pc:sldMk cId="1540171406" sldId="904"/>
        </pc:sldMkLst>
      </pc:sldChg>
      <pc:sldChg chg="addSp delSp del mod">
        <pc:chgData name="Leonardo Vieira Guimarães" userId="f193c370c6084364" providerId="LiveId" clId="{E4BA06A0-84E4-45E2-8928-9621104ADE9E}" dt="2025-02-20T14:09:32.675" v="4" actId="47"/>
        <pc:sldMkLst>
          <pc:docMk/>
          <pc:sldMk cId="0" sldId="965"/>
        </pc:sldMkLst>
      </pc:sldChg>
      <pc:sldChg chg="addSp delSp modSp add del mod ord setBg delAnim delDesignElem">
        <pc:chgData name="Leonardo Vieira Guimarães" userId="f193c370c6084364" providerId="LiveId" clId="{E4BA06A0-84E4-45E2-8928-9621104ADE9E}" dt="2025-02-20T14:58:46.560" v="210" actId="47"/>
        <pc:sldMkLst>
          <pc:docMk/>
          <pc:sldMk cId="3773782962" sldId="2561"/>
        </pc:sldMkLst>
      </pc:sldChg>
      <pc:sldChg chg="delSp add del setBg delDesignElem">
        <pc:chgData name="Leonardo Vieira Guimarães" userId="f193c370c6084364" providerId="LiveId" clId="{E4BA06A0-84E4-45E2-8928-9621104ADE9E}" dt="2025-02-20T15:10:03.803" v="443" actId="47"/>
        <pc:sldMkLst>
          <pc:docMk/>
          <pc:sldMk cId="2230977678" sldId="2564"/>
        </pc:sldMkLst>
      </pc:sldChg>
      <pc:sldChg chg="delSp add del setBg delDesignElem">
        <pc:chgData name="Leonardo Vieira Guimarães" userId="f193c370c6084364" providerId="LiveId" clId="{E4BA06A0-84E4-45E2-8928-9621104ADE9E}" dt="2025-02-20T15:10:04.182" v="444" actId="47"/>
        <pc:sldMkLst>
          <pc:docMk/>
          <pc:sldMk cId="1401727975" sldId="2565"/>
        </pc:sldMkLst>
      </pc:sldChg>
      <pc:sldChg chg="delSp add del setBg delDesignElem">
        <pc:chgData name="Leonardo Vieira Guimarães" userId="f193c370c6084364" providerId="LiveId" clId="{E4BA06A0-84E4-45E2-8928-9621104ADE9E}" dt="2025-02-20T14:47:59.012" v="197" actId="47"/>
        <pc:sldMkLst>
          <pc:docMk/>
          <pc:sldMk cId="1612300654" sldId="2566"/>
        </pc:sldMkLst>
      </pc:sldChg>
      <pc:sldChg chg="delSp add del setBg delDesignElem">
        <pc:chgData name="Leonardo Vieira Guimarães" userId="f193c370c6084364" providerId="LiveId" clId="{E4BA06A0-84E4-45E2-8928-9621104ADE9E}" dt="2025-02-20T15:10:04.607" v="445" actId="47"/>
        <pc:sldMkLst>
          <pc:docMk/>
          <pc:sldMk cId="2828054776" sldId="2568"/>
        </pc:sldMkLst>
      </pc:sldChg>
      <pc:sldChg chg="delSp add del setBg delDesignElem">
        <pc:chgData name="Leonardo Vieira Guimarães" userId="f193c370c6084364" providerId="LiveId" clId="{E4BA06A0-84E4-45E2-8928-9621104ADE9E}" dt="2025-02-20T15:10:05.066" v="446" actId="47"/>
        <pc:sldMkLst>
          <pc:docMk/>
          <pc:sldMk cId="2525440789" sldId="2569"/>
        </pc:sldMkLst>
      </pc:sldChg>
      <pc:sldChg chg="delSp add del setBg delDesignElem">
        <pc:chgData name="Leonardo Vieira Guimarães" userId="f193c370c6084364" providerId="LiveId" clId="{E4BA06A0-84E4-45E2-8928-9621104ADE9E}" dt="2025-02-20T15:10:05.471" v="447" actId="47"/>
        <pc:sldMkLst>
          <pc:docMk/>
          <pc:sldMk cId="2574786382" sldId="2570"/>
        </pc:sldMkLst>
      </pc:sldChg>
      <pc:sldChg chg="delSp add del setBg delDesignElem">
        <pc:chgData name="Leonardo Vieira Guimarães" userId="f193c370c6084364" providerId="LiveId" clId="{E4BA06A0-84E4-45E2-8928-9621104ADE9E}" dt="2025-02-20T15:10:05.884" v="448" actId="47"/>
        <pc:sldMkLst>
          <pc:docMk/>
          <pc:sldMk cId="1675461695" sldId="2572"/>
        </pc:sldMkLst>
      </pc:sldChg>
      <pc:sldChg chg="delSp add del setBg delDesignElem">
        <pc:chgData name="Leonardo Vieira Guimarães" userId="f193c370c6084364" providerId="LiveId" clId="{E4BA06A0-84E4-45E2-8928-9621104ADE9E}" dt="2025-02-20T15:10:06.310" v="449" actId="47"/>
        <pc:sldMkLst>
          <pc:docMk/>
          <pc:sldMk cId="692107552" sldId="2573"/>
        </pc:sldMkLst>
      </pc:sldChg>
      <pc:sldChg chg="delSp add del setBg delDesignElem">
        <pc:chgData name="Leonardo Vieira Guimarães" userId="f193c370c6084364" providerId="LiveId" clId="{E4BA06A0-84E4-45E2-8928-9621104ADE9E}" dt="2025-02-20T15:10:06.769" v="450" actId="47"/>
        <pc:sldMkLst>
          <pc:docMk/>
          <pc:sldMk cId="3596426552" sldId="2574"/>
        </pc:sldMkLst>
      </pc:sldChg>
      <pc:sldChg chg="delSp add del setBg delDesignElem">
        <pc:chgData name="Leonardo Vieira Guimarães" userId="f193c370c6084364" providerId="LiveId" clId="{E4BA06A0-84E4-45E2-8928-9621104ADE9E}" dt="2025-02-20T15:10:07.363" v="451" actId="47"/>
        <pc:sldMkLst>
          <pc:docMk/>
          <pc:sldMk cId="2323047057" sldId="2576"/>
        </pc:sldMkLst>
      </pc:sldChg>
      <pc:sldChg chg="delSp add del setBg delDesignElem">
        <pc:chgData name="Leonardo Vieira Guimarães" userId="f193c370c6084364" providerId="LiveId" clId="{E4BA06A0-84E4-45E2-8928-9621104ADE9E}" dt="2025-02-20T15:10:07.989" v="452" actId="47"/>
        <pc:sldMkLst>
          <pc:docMk/>
          <pc:sldMk cId="3619323537" sldId="2577"/>
        </pc:sldMkLst>
      </pc:sldChg>
      <pc:sldChg chg="delSp add del setBg delDesignElem">
        <pc:chgData name="Leonardo Vieira Guimarães" userId="f193c370c6084364" providerId="LiveId" clId="{E4BA06A0-84E4-45E2-8928-9621104ADE9E}" dt="2025-02-20T15:10:08.572" v="453" actId="47"/>
        <pc:sldMkLst>
          <pc:docMk/>
          <pc:sldMk cId="518046854" sldId="2578"/>
        </pc:sldMkLst>
      </pc:sldChg>
      <pc:sldChg chg="delSp add del setBg delDesignElem">
        <pc:chgData name="Leonardo Vieira Guimarães" userId="f193c370c6084364" providerId="LiveId" clId="{E4BA06A0-84E4-45E2-8928-9621104ADE9E}" dt="2025-02-20T15:10:09.021" v="454" actId="47"/>
        <pc:sldMkLst>
          <pc:docMk/>
          <pc:sldMk cId="1914483770" sldId="2580"/>
        </pc:sldMkLst>
      </pc:sldChg>
      <pc:sldChg chg="delSp add del setBg delDesignElem">
        <pc:chgData name="Leonardo Vieira Guimarães" userId="f193c370c6084364" providerId="LiveId" clId="{E4BA06A0-84E4-45E2-8928-9621104ADE9E}" dt="2025-02-20T15:10:09.492" v="455" actId="47"/>
        <pc:sldMkLst>
          <pc:docMk/>
          <pc:sldMk cId="460567600" sldId="2581"/>
        </pc:sldMkLst>
      </pc:sldChg>
      <pc:sldChg chg="delSp add del setBg delDesignElem">
        <pc:chgData name="Leonardo Vieira Guimarães" userId="f193c370c6084364" providerId="LiveId" clId="{E4BA06A0-84E4-45E2-8928-9621104ADE9E}" dt="2025-02-20T15:10:09.972" v="456" actId="47"/>
        <pc:sldMkLst>
          <pc:docMk/>
          <pc:sldMk cId="1595615852" sldId="2582"/>
        </pc:sldMkLst>
      </pc:sldChg>
      <pc:sldChg chg="delSp add del setBg delDesignElem">
        <pc:chgData name="Leonardo Vieira Guimarães" userId="f193c370c6084364" providerId="LiveId" clId="{E4BA06A0-84E4-45E2-8928-9621104ADE9E}" dt="2025-02-20T15:10:10.511" v="457" actId="47"/>
        <pc:sldMkLst>
          <pc:docMk/>
          <pc:sldMk cId="519813869" sldId="2584"/>
        </pc:sldMkLst>
      </pc:sldChg>
      <pc:sldChg chg="delSp add del setBg delDesignElem">
        <pc:chgData name="Leonardo Vieira Guimarães" userId="f193c370c6084364" providerId="LiveId" clId="{E4BA06A0-84E4-45E2-8928-9621104ADE9E}" dt="2025-02-20T15:10:11.138" v="458" actId="47"/>
        <pc:sldMkLst>
          <pc:docMk/>
          <pc:sldMk cId="425106017" sldId="2585"/>
        </pc:sldMkLst>
      </pc:sldChg>
      <pc:sldChg chg="delSp add del setBg delDesignElem">
        <pc:chgData name="Leonardo Vieira Guimarães" userId="f193c370c6084364" providerId="LiveId" clId="{E4BA06A0-84E4-45E2-8928-9621104ADE9E}" dt="2025-02-20T15:10:12.143" v="459" actId="47"/>
        <pc:sldMkLst>
          <pc:docMk/>
          <pc:sldMk cId="4294129647" sldId="2586"/>
        </pc:sldMkLst>
      </pc:sldChg>
      <pc:sldChg chg="delSp add del setBg delDesignElem">
        <pc:chgData name="Leonardo Vieira Guimarães" userId="f193c370c6084364" providerId="LiveId" clId="{E4BA06A0-84E4-45E2-8928-9621104ADE9E}" dt="2025-02-20T15:10:12.872" v="460" actId="47"/>
        <pc:sldMkLst>
          <pc:docMk/>
          <pc:sldMk cId="895503706" sldId="2588"/>
        </pc:sldMkLst>
      </pc:sldChg>
      <pc:sldChg chg="delSp add del setBg delDesignElem">
        <pc:chgData name="Leonardo Vieira Guimarães" userId="f193c370c6084364" providerId="LiveId" clId="{E4BA06A0-84E4-45E2-8928-9621104ADE9E}" dt="2025-02-20T15:10:13.533" v="461" actId="47"/>
        <pc:sldMkLst>
          <pc:docMk/>
          <pc:sldMk cId="587060449" sldId="2589"/>
        </pc:sldMkLst>
      </pc:sldChg>
      <pc:sldChg chg="delSp add del setBg delDesignElem">
        <pc:chgData name="Leonardo Vieira Guimarães" userId="f193c370c6084364" providerId="LiveId" clId="{E4BA06A0-84E4-45E2-8928-9621104ADE9E}" dt="2025-02-20T15:10:14.532" v="462" actId="47"/>
        <pc:sldMkLst>
          <pc:docMk/>
          <pc:sldMk cId="3432116661" sldId="2590"/>
        </pc:sldMkLst>
      </pc:sldChg>
      <pc:sldChg chg="delSp add del setBg delDesignElem">
        <pc:chgData name="Leonardo Vieira Guimarães" userId="f193c370c6084364" providerId="LiveId" clId="{E4BA06A0-84E4-45E2-8928-9621104ADE9E}" dt="2025-02-20T15:10:20.075" v="463" actId="47"/>
        <pc:sldMkLst>
          <pc:docMk/>
          <pc:sldMk cId="4182922517" sldId="2592"/>
        </pc:sldMkLst>
      </pc:sldChg>
      <pc:sldChg chg="delSp add del setBg delDesignElem">
        <pc:chgData name="Leonardo Vieira Guimarães" userId="f193c370c6084364" providerId="LiveId" clId="{E4BA06A0-84E4-45E2-8928-9621104ADE9E}" dt="2025-02-20T15:10:25.208" v="464" actId="47"/>
        <pc:sldMkLst>
          <pc:docMk/>
          <pc:sldMk cId="4235593078" sldId="2593"/>
        </pc:sldMkLst>
      </pc:sldChg>
      <pc:sldChg chg="delSp add del setBg delDesignElem">
        <pc:chgData name="Leonardo Vieira Guimarães" userId="f193c370c6084364" providerId="LiveId" clId="{E4BA06A0-84E4-45E2-8928-9621104ADE9E}" dt="2025-02-20T15:10:26.007" v="465" actId="47"/>
        <pc:sldMkLst>
          <pc:docMk/>
          <pc:sldMk cId="3012857708" sldId="2594"/>
        </pc:sldMkLst>
      </pc:sldChg>
      <pc:sldChg chg="del">
        <pc:chgData name="Leonardo Vieira Guimarães" userId="f193c370c6084364" providerId="LiveId" clId="{E4BA06A0-84E4-45E2-8928-9621104ADE9E}" dt="2025-02-20T14:09:28.214" v="3" actId="47"/>
        <pc:sldMkLst>
          <pc:docMk/>
          <pc:sldMk cId="4223681336" sldId="2147474464"/>
        </pc:sldMkLst>
      </pc:sldChg>
      <pc:sldChg chg="modSp mod">
        <pc:chgData name="Leonardo Vieira Guimarães" userId="f193c370c6084364" providerId="LiveId" clId="{E4BA06A0-84E4-45E2-8928-9621104ADE9E}" dt="2025-02-20T14:10:03.655" v="41" actId="20577"/>
        <pc:sldMkLst>
          <pc:docMk/>
          <pc:sldMk cId="3335331951" sldId="2147474465"/>
        </pc:sldMkLst>
        <pc:spChg chg="mod">
          <ac:chgData name="Leonardo Vieira Guimarães" userId="f193c370c6084364" providerId="LiveId" clId="{E4BA06A0-84E4-45E2-8928-9621104ADE9E}" dt="2025-02-20T14:10:03.655" v="41" actId="20577"/>
          <ac:spMkLst>
            <pc:docMk/>
            <pc:sldMk cId="3335331951" sldId="2147474465"/>
            <ac:spMk id="5" creationId="{C028743B-827B-689C-C4C0-12DEF13EFE52}"/>
          </ac:spMkLst>
        </pc:spChg>
      </pc:sldChg>
      <pc:sldChg chg="addSp delSp modSp mod">
        <pc:chgData name="Leonardo Vieira Guimarães" userId="f193c370c6084364" providerId="LiveId" clId="{E4BA06A0-84E4-45E2-8928-9621104ADE9E}" dt="2025-02-20T15:09:17.084" v="435" actId="1076"/>
        <pc:sldMkLst>
          <pc:docMk/>
          <pc:sldMk cId="1357460492" sldId="2147474477"/>
        </pc:sldMkLst>
        <pc:spChg chg="mod">
          <ac:chgData name="Leonardo Vieira Guimarães" userId="f193c370c6084364" providerId="LiveId" clId="{E4BA06A0-84E4-45E2-8928-9621104ADE9E}" dt="2025-02-20T15:09:17.084" v="435" actId="1076"/>
          <ac:spMkLst>
            <pc:docMk/>
            <pc:sldMk cId="1357460492" sldId="2147474477"/>
            <ac:spMk id="5" creationId="{C0F99C31-5A5C-498B-21CE-2C294258DF4F}"/>
          </ac:spMkLst>
        </pc:spChg>
        <pc:picChg chg="add mod">
          <ac:chgData name="Leonardo Vieira Guimarães" userId="f193c370c6084364" providerId="LiveId" clId="{E4BA06A0-84E4-45E2-8928-9621104ADE9E}" dt="2025-02-20T15:08:56.448" v="429" actId="1076"/>
          <ac:picMkLst>
            <pc:docMk/>
            <pc:sldMk cId="1357460492" sldId="2147474477"/>
            <ac:picMk id="3" creationId="{698A402A-5FFC-EB6D-07DF-0E4C8886EBFF}"/>
          </ac:picMkLst>
        </pc:picChg>
      </pc:sldChg>
      <pc:sldChg chg="modSp mod">
        <pc:chgData name="Leonardo Vieira Guimarães" userId="f193c370c6084364" providerId="LiveId" clId="{E4BA06A0-84E4-45E2-8928-9621104ADE9E}" dt="2025-02-20T17:55:23.941" v="2206" actId="313"/>
        <pc:sldMkLst>
          <pc:docMk/>
          <pc:sldMk cId="3828289514" sldId="2147474478"/>
        </pc:sldMkLst>
        <pc:spChg chg="mod">
          <ac:chgData name="Leonardo Vieira Guimarães" userId="f193c370c6084364" providerId="LiveId" clId="{E4BA06A0-84E4-45E2-8928-9621104ADE9E}" dt="2025-02-20T17:55:23.941" v="2206" actId="313"/>
          <ac:spMkLst>
            <pc:docMk/>
            <pc:sldMk cId="3828289514" sldId="2147474478"/>
            <ac:spMk id="2" creationId="{35A03F3F-2918-8568-51F4-0471E746C1FB}"/>
          </ac:spMkLst>
        </pc:spChg>
        <pc:spChg chg="mod">
          <ac:chgData name="Leonardo Vieira Guimarães" userId="f193c370c6084364" providerId="LiveId" clId="{E4BA06A0-84E4-45E2-8928-9621104ADE9E}" dt="2025-02-20T15:07:21.210" v="327" actId="790"/>
          <ac:spMkLst>
            <pc:docMk/>
            <pc:sldMk cId="3828289514" sldId="2147474478"/>
            <ac:spMk id="4" creationId="{215AF4B5-69E2-0199-9BF9-C9A37F7509F9}"/>
          </ac:spMkLst>
        </pc:spChg>
        <pc:spChg chg="mod">
          <ac:chgData name="Leonardo Vieira Guimarães" userId="f193c370c6084364" providerId="LiveId" clId="{E4BA06A0-84E4-45E2-8928-9621104ADE9E}" dt="2025-02-20T15:07:21.210" v="327" actId="790"/>
          <ac:spMkLst>
            <pc:docMk/>
            <pc:sldMk cId="3828289514" sldId="2147474478"/>
            <ac:spMk id="6" creationId="{65D05025-2BF6-F55B-EB60-4541594F1620}"/>
          </ac:spMkLst>
        </pc:spChg>
      </pc:sldChg>
      <pc:sldChg chg="del">
        <pc:chgData name="Leonardo Vieira Guimarães" userId="f193c370c6084364" providerId="LiveId" clId="{E4BA06A0-84E4-45E2-8928-9621104ADE9E}" dt="2025-02-20T14:43:08.210" v="90" actId="47"/>
        <pc:sldMkLst>
          <pc:docMk/>
          <pc:sldMk cId="4191890081" sldId="2147474479"/>
        </pc:sldMkLst>
      </pc:sldChg>
      <pc:sldChg chg="del">
        <pc:chgData name="Leonardo Vieira Guimarães" userId="f193c370c6084364" providerId="LiveId" clId="{E4BA06A0-84E4-45E2-8928-9621104ADE9E}" dt="2025-02-20T14:43:08.621" v="91" actId="47"/>
        <pc:sldMkLst>
          <pc:docMk/>
          <pc:sldMk cId="1521879643" sldId="2147474480"/>
        </pc:sldMkLst>
      </pc:sldChg>
      <pc:sldChg chg="del">
        <pc:chgData name="Leonardo Vieira Guimarães" userId="f193c370c6084364" providerId="LiveId" clId="{E4BA06A0-84E4-45E2-8928-9621104ADE9E}" dt="2025-02-20T14:43:08.992" v="92" actId="47"/>
        <pc:sldMkLst>
          <pc:docMk/>
          <pc:sldMk cId="3276507860" sldId="2147474481"/>
        </pc:sldMkLst>
      </pc:sldChg>
      <pc:sldChg chg="del">
        <pc:chgData name="Leonardo Vieira Guimarães" userId="f193c370c6084364" providerId="LiveId" clId="{E4BA06A0-84E4-45E2-8928-9621104ADE9E}" dt="2025-02-20T14:43:09.330" v="93" actId="47"/>
        <pc:sldMkLst>
          <pc:docMk/>
          <pc:sldMk cId="130224899" sldId="2147474482"/>
        </pc:sldMkLst>
      </pc:sldChg>
      <pc:sldChg chg="del">
        <pc:chgData name="Leonardo Vieira Guimarães" userId="f193c370c6084364" providerId="LiveId" clId="{E4BA06A0-84E4-45E2-8928-9621104ADE9E}" dt="2025-02-20T14:43:09.667" v="94" actId="47"/>
        <pc:sldMkLst>
          <pc:docMk/>
          <pc:sldMk cId="2643724267" sldId="2147474483"/>
        </pc:sldMkLst>
      </pc:sldChg>
      <pc:sldChg chg="del">
        <pc:chgData name="Leonardo Vieira Guimarães" userId="f193c370c6084364" providerId="LiveId" clId="{E4BA06A0-84E4-45E2-8928-9621104ADE9E}" dt="2025-02-20T14:43:10.147" v="95" actId="47"/>
        <pc:sldMkLst>
          <pc:docMk/>
          <pc:sldMk cId="1364421160" sldId="2147474484"/>
        </pc:sldMkLst>
      </pc:sldChg>
      <pc:sldChg chg="addSp delSp modSp mod modNotesTx">
        <pc:chgData name="Leonardo Vieira Guimarães" userId="f193c370c6084364" providerId="LiveId" clId="{E4BA06A0-84E4-45E2-8928-9621104ADE9E}" dt="2025-02-20T17:05:06.117" v="754" actId="478"/>
        <pc:sldMkLst>
          <pc:docMk/>
          <pc:sldMk cId="3839594722" sldId="2147474485"/>
        </pc:sldMkLst>
      </pc:sldChg>
      <pc:sldChg chg="add">
        <pc:chgData name="Leonardo Vieira Guimarães" userId="f193c370c6084364" providerId="LiveId" clId="{E4BA06A0-84E4-45E2-8928-9621104ADE9E}" dt="2025-02-20T14:09:25.712" v="2"/>
        <pc:sldMkLst>
          <pc:docMk/>
          <pc:sldMk cId="0" sldId="2147474486"/>
        </pc:sldMkLst>
      </pc:sldChg>
      <pc:sldChg chg="add">
        <pc:chgData name="Leonardo Vieira Guimarães" userId="f193c370c6084364" providerId="LiveId" clId="{E4BA06A0-84E4-45E2-8928-9621104ADE9E}" dt="2025-02-20T14:09:25.712" v="2"/>
        <pc:sldMkLst>
          <pc:docMk/>
          <pc:sldMk cId="3989783630" sldId="2147474487"/>
        </pc:sldMkLst>
      </pc:sldChg>
      <pc:sldChg chg="modSp add mod">
        <pc:chgData name="Leonardo Vieira Guimarães" userId="f193c370c6084364" providerId="LiveId" clId="{E4BA06A0-84E4-45E2-8928-9621104ADE9E}" dt="2025-02-20T14:43:49.780" v="102" actId="15"/>
        <pc:sldMkLst>
          <pc:docMk/>
          <pc:sldMk cId="4131925284" sldId="2147474488"/>
        </pc:sldMkLst>
        <pc:spChg chg="mod">
          <ac:chgData name="Leonardo Vieira Guimarães" userId="f193c370c6084364" providerId="LiveId" clId="{E4BA06A0-84E4-45E2-8928-9621104ADE9E}" dt="2025-02-20T14:43:43.302" v="101" actId="790"/>
          <ac:spMkLst>
            <pc:docMk/>
            <pc:sldMk cId="4131925284" sldId="2147474488"/>
            <ac:spMk id="4" creationId="{BBE936B9-0CAB-2F71-D21A-3FFD83498962}"/>
          </ac:spMkLst>
        </pc:spChg>
        <pc:spChg chg="mod">
          <ac:chgData name="Leonardo Vieira Guimarães" userId="f193c370c6084364" providerId="LiveId" clId="{E4BA06A0-84E4-45E2-8928-9621104ADE9E}" dt="2025-02-20T14:43:49.780" v="102" actId="15"/>
          <ac:spMkLst>
            <pc:docMk/>
            <pc:sldMk cId="4131925284" sldId="2147474488"/>
            <ac:spMk id="5" creationId="{C028743B-827B-689C-C4C0-12DEF13EFE52}"/>
          </ac:spMkLst>
        </pc:spChg>
      </pc:sldChg>
      <pc:sldChg chg="addSp delSp modSp add del mod delAnim modNotesTx">
        <pc:chgData name="Leonardo Vieira Guimarães" userId="f193c370c6084364" providerId="LiveId" clId="{E4BA06A0-84E4-45E2-8928-9621104ADE9E}" dt="2025-02-20T17:53:59.194" v="2203" actId="47"/>
        <pc:sldMkLst>
          <pc:docMk/>
          <pc:sldMk cId="1130146367" sldId="2147474489"/>
        </pc:sldMkLst>
      </pc:sldChg>
      <pc:sldChg chg="add del">
        <pc:chgData name="Leonardo Vieira Guimarães" userId="f193c370c6084364" providerId="LiveId" clId="{E4BA06A0-84E4-45E2-8928-9621104ADE9E}" dt="2025-02-20T15:10:03.377" v="442" actId="47"/>
        <pc:sldMkLst>
          <pc:docMk/>
          <pc:sldMk cId="3074749855" sldId="2147474490"/>
        </pc:sldMkLst>
      </pc:sldChg>
      <pc:sldChg chg="addSp modSp add mod modNotesTx">
        <pc:chgData name="Leonardo Vieira Guimarães" userId="f193c370c6084364" providerId="LiveId" clId="{E4BA06A0-84E4-45E2-8928-9621104ADE9E}" dt="2025-02-20T15:21:56.691" v="523"/>
        <pc:sldMkLst>
          <pc:docMk/>
          <pc:sldMk cId="2735253328" sldId="2147474491"/>
        </pc:sldMkLst>
      </pc:sldChg>
      <pc:sldChg chg="addSp modSp add del mod modNotesTx">
        <pc:chgData name="Leonardo Vieira Guimarães" userId="f193c370c6084364" providerId="LiveId" clId="{E4BA06A0-84E4-45E2-8928-9621104ADE9E}" dt="2025-02-20T15:21:08.723" v="522" actId="47"/>
        <pc:sldMkLst>
          <pc:docMk/>
          <pc:sldMk cId="2141263107" sldId="2147474492"/>
        </pc:sldMkLst>
      </pc:sldChg>
      <pc:sldChg chg="modSp add mod modNotesTx">
        <pc:chgData name="Leonardo Vieira Guimarães" userId="f193c370c6084364" providerId="LiveId" clId="{E4BA06A0-84E4-45E2-8928-9621104ADE9E}" dt="2025-02-20T15:22:21.783" v="526"/>
        <pc:sldMkLst>
          <pc:docMk/>
          <pc:sldMk cId="655511841" sldId="2147474493"/>
        </pc:sldMkLst>
      </pc:sldChg>
      <pc:sldChg chg="modSp add mod modNotesTx">
        <pc:chgData name="Leonardo Vieira Guimarães" userId="f193c370c6084364" providerId="LiveId" clId="{E4BA06A0-84E4-45E2-8928-9621104ADE9E}" dt="2025-02-20T15:22:50.801" v="528"/>
        <pc:sldMkLst>
          <pc:docMk/>
          <pc:sldMk cId="1521095757" sldId="2147474494"/>
        </pc:sldMkLst>
      </pc:sldChg>
      <pc:sldChg chg="add del">
        <pc:chgData name="Leonardo Vieira Guimarães" userId="f193c370c6084364" providerId="LiveId" clId="{E4BA06A0-84E4-45E2-8928-9621104ADE9E}" dt="2025-02-20T15:14:15.658" v="467" actId="47"/>
        <pc:sldMkLst>
          <pc:docMk/>
          <pc:sldMk cId="684288145" sldId="2147474495"/>
        </pc:sldMkLst>
      </pc:sldChg>
      <pc:sldChg chg="modSp add mod modNotesTx">
        <pc:chgData name="Leonardo Vieira Guimarães" userId="f193c370c6084364" providerId="LiveId" clId="{E4BA06A0-84E4-45E2-8928-9621104ADE9E}" dt="2025-02-20T15:23:14.902" v="529"/>
        <pc:sldMkLst>
          <pc:docMk/>
          <pc:sldMk cId="880770899" sldId="2147474496"/>
        </pc:sldMkLst>
      </pc:sldChg>
      <pc:sldChg chg="modSp add mod modNotesTx">
        <pc:chgData name="Leonardo Vieira Guimarães" userId="f193c370c6084364" providerId="LiveId" clId="{E4BA06A0-84E4-45E2-8928-9621104ADE9E}" dt="2025-02-20T15:23:34.541" v="530"/>
        <pc:sldMkLst>
          <pc:docMk/>
          <pc:sldMk cId="1470738804" sldId="2147474497"/>
        </pc:sldMkLst>
      </pc:sldChg>
      <pc:sldChg chg="modSp add mod modNotesTx">
        <pc:chgData name="Leonardo Vieira Guimarães" userId="f193c370c6084364" providerId="LiveId" clId="{E4BA06A0-84E4-45E2-8928-9621104ADE9E}" dt="2025-02-20T15:23:50.963" v="531"/>
        <pc:sldMkLst>
          <pc:docMk/>
          <pc:sldMk cId="2285440543" sldId="2147474498"/>
        </pc:sldMkLst>
      </pc:sldChg>
      <pc:sldChg chg="modSp add mod modNotesTx">
        <pc:chgData name="Leonardo Vieira Guimarães" userId="f193c370c6084364" providerId="LiveId" clId="{E4BA06A0-84E4-45E2-8928-9621104ADE9E}" dt="2025-02-20T15:24:03.746" v="532"/>
        <pc:sldMkLst>
          <pc:docMk/>
          <pc:sldMk cId="3979683604" sldId="2147474499"/>
        </pc:sldMkLst>
      </pc:sldChg>
      <pc:sldChg chg="add del modNotesTx">
        <pc:chgData name="Leonardo Vieira Guimarães" userId="f193c370c6084364" providerId="LiveId" clId="{E4BA06A0-84E4-45E2-8928-9621104ADE9E}" dt="2025-02-20T15:14:23.043" v="468" actId="47"/>
        <pc:sldMkLst>
          <pc:docMk/>
          <pc:sldMk cId="290649228" sldId="2147474500"/>
        </pc:sldMkLst>
      </pc:sldChg>
      <pc:sldChg chg="modSp add mod modNotesTx">
        <pc:chgData name="Leonardo Vieira Guimarães" userId="f193c370c6084364" providerId="LiveId" clId="{E4BA06A0-84E4-45E2-8928-9621104ADE9E}" dt="2025-02-20T15:22:19.109" v="525"/>
        <pc:sldMkLst>
          <pc:docMk/>
          <pc:sldMk cId="2852060884" sldId="2147474500"/>
        </pc:sldMkLst>
      </pc:sldChg>
      <pc:sldChg chg="addSp delSp modSp add mod ord">
        <pc:chgData name="Leonardo Vieira Guimarães" userId="f193c370c6084364" providerId="LiveId" clId="{E4BA06A0-84E4-45E2-8928-9621104ADE9E}" dt="2025-02-20T17:01:28.261" v="636"/>
        <pc:sldMkLst>
          <pc:docMk/>
          <pc:sldMk cId="2716626672" sldId="2147474501"/>
        </pc:sldMkLst>
      </pc:sldChg>
      <pc:sldChg chg="addSp delSp modSp add mod">
        <pc:chgData name="Leonardo Vieira Guimarães" userId="f193c370c6084364" providerId="LiveId" clId="{E4BA06A0-84E4-45E2-8928-9621104ADE9E}" dt="2025-02-20T17:02:59.730" v="652"/>
        <pc:sldMkLst>
          <pc:docMk/>
          <pc:sldMk cId="3772962427" sldId="2147474502"/>
        </pc:sldMkLst>
      </pc:sldChg>
      <pc:sldChg chg="addSp delSp modSp add del mod modClrScheme chgLayout">
        <pc:chgData name="Leonardo Vieira Guimarães" userId="f193c370c6084364" providerId="LiveId" clId="{E4BA06A0-84E4-45E2-8928-9621104ADE9E}" dt="2025-02-20T17:13:16.568" v="993" actId="47"/>
        <pc:sldMkLst>
          <pc:docMk/>
          <pc:sldMk cId="2632593429" sldId="2147474503"/>
        </pc:sldMkLst>
      </pc:sldChg>
      <pc:sldChg chg="modSp add mod ord">
        <pc:chgData name="Leonardo Vieira Guimarães" userId="f193c370c6084364" providerId="LiveId" clId="{E4BA06A0-84E4-45E2-8928-9621104ADE9E}" dt="2025-02-20T17:13:09.350" v="991"/>
        <pc:sldMkLst>
          <pc:docMk/>
          <pc:sldMk cId="1288440553" sldId="2147474504"/>
        </pc:sldMkLst>
      </pc:sldChg>
      <pc:sldChg chg="addSp modSp add del mod">
        <pc:chgData name="Leonardo Vieira Guimarães" userId="f193c370c6084364" providerId="LiveId" clId="{E4BA06A0-84E4-45E2-8928-9621104ADE9E}" dt="2025-02-20T17:14:58.308" v="1060" actId="47"/>
        <pc:sldMkLst>
          <pc:docMk/>
          <pc:sldMk cId="844395226" sldId="2147474505"/>
        </pc:sldMkLst>
      </pc:sldChg>
      <pc:sldChg chg="addSp delSp modSp add mod ord">
        <pc:chgData name="Leonardo Vieira Guimarães" userId="f193c370c6084364" providerId="LiveId" clId="{E4BA06A0-84E4-45E2-8928-9621104ADE9E}" dt="2025-02-20T17:37:10.995" v="1707" actId="14100"/>
        <pc:sldMkLst>
          <pc:docMk/>
          <pc:sldMk cId="2991564746" sldId="2147474506"/>
        </pc:sldMkLst>
      </pc:sldChg>
      <pc:sldChg chg="addSp delSp modSp add mod">
        <pc:chgData name="Leonardo Vieira Guimarães" userId="f193c370c6084364" providerId="LiveId" clId="{E4BA06A0-84E4-45E2-8928-9621104ADE9E}" dt="2025-02-20T17:45:38.297" v="1973" actId="12"/>
        <pc:sldMkLst>
          <pc:docMk/>
          <pc:sldMk cId="3735334763" sldId="2147474507"/>
        </pc:sldMkLst>
      </pc:sldChg>
      <pc:sldChg chg="addSp delSp modSp add del mod">
        <pc:chgData name="Leonardo Vieira Guimarães" userId="f193c370c6084364" providerId="LiveId" clId="{E4BA06A0-84E4-45E2-8928-9621104ADE9E}" dt="2025-02-20T17:45:43.406" v="1974" actId="47"/>
        <pc:sldMkLst>
          <pc:docMk/>
          <pc:sldMk cId="2955828053" sldId="2147474508"/>
        </pc:sldMkLst>
      </pc:sldChg>
      <pc:sldChg chg="addSp modSp add del mod">
        <pc:chgData name="Leonardo Vieira Guimarães" userId="f193c370c6084364" providerId="LiveId" clId="{E4BA06A0-84E4-45E2-8928-9621104ADE9E}" dt="2025-02-20T17:42:35.340" v="1884" actId="14100"/>
        <pc:sldMkLst>
          <pc:docMk/>
          <pc:sldMk cId="1336903153" sldId="2147474509"/>
        </pc:sldMkLst>
      </pc:sldChg>
      <pc:sldChg chg="addSp delSp modSp add del mod">
        <pc:chgData name="Leonardo Vieira Guimarães" userId="f193c370c6084364" providerId="LiveId" clId="{E4BA06A0-84E4-45E2-8928-9621104ADE9E}" dt="2025-02-20T17:38:05.942" v="1725" actId="14100"/>
        <pc:sldMkLst>
          <pc:docMk/>
          <pc:sldMk cId="12753726" sldId="2147474510"/>
        </pc:sldMkLst>
      </pc:sldChg>
      <pc:sldChg chg="addSp delSp modSp add del mod">
        <pc:chgData name="Leonardo Vieira Guimarães" userId="f193c370c6084364" providerId="LiveId" clId="{E4BA06A0-84E4-45E2-8928-9621104ADE9E}" dt="2025-02-20T17:37:50.682" v="1719" actId="1076"/>
        <pc:sldMkLst>
          <pc:docMk/>
          <pc:sldMk cId="372349402" sldId="2147474511"/>
        </pc:sldMkLst>
      </pc:sldChg>
      <pc:sldChg chg="addSp delSp modSp add mod">
        <pc:chgData name="Leonardo Vieira Guimarães" userId="f193c370c6084364" providerId="LiveId" clId="{E4BA06A0-84E4-45E2-8928-9621104ADE9E}" dt="2025-02-20T17:37:30.447" v="1713" actId="14100"/>
        <pc:sldMkLst>
          <pc:docMk/>
          <pc:sldMk cId="3716282764" sldId="2147474512"/>
        </pc:sldMkLst>
      </pc:sldChg>
      <pc:sldChg chg="add del">
        <pc:chgData name="Leonardo Vieira Guimarães" userId="f193c370c6084364" providerId="LiveId" clId="{E4BA06A0-84E4-45E2-8928-9621104ADE9E}" dt="2025-02-20T17:43:36.586" v="1915" actId="47"/>
        <pc:sldMkLst>
          <pc:docMk/>
          <pc:sldMk cId="65016371" sldId="2147474513"/>
        </pc:sldMkLst>
      </pc:sldChg>
      <pc:sldChg chg="addSp modSp add mod">
        <pc:chgData name="Leonardo Vieira Guimarães" userId="f193c370c6084364" providerId="LiveId" clId="{E4BA06A0-84E4-45E2-8928-9621104ADE9E}" dt="2025-02-20T17:43:33.357" v="1914" actId="20577"/>
        <pc:sldMkLst>
          <pc:docMk/>
          <pc:sldMk cId="2076556543" sldId="2147474514"/>
        </pc:sldMkLst>
      </pc:sldChg>
      <pc:sldChg chg="addSp modSp add mod">
        <pc:chgData name="Leonardo Vieira Guimarães" userId="f193c370c6084364" providerId="LiveId" clId="{E4BA06A0-84E4-45E2-8928-9621104ADE9E}" dt="2025-02-20T17:42:50.071" v="1890" actId="1076"/>
        <pc:sldMkLst>
          <pc:docMk/>
          <pc:sldMk cId="3577726056" sldId="2147474515"/>
        </pc:sldMkLst>
      </pc:sldChg>
      <pc:sldChg chg="addSp modSp add mod ord">
        <pc:chgData name="Leonardo Vieira Guimarães" userId="f193c370c6084364" providerId="LiveId" clId="{E4BA06A0-84E4-45E2-8928-9621104ADE9E}" dt="2025-02-20T17:42:06.490" v="1873" actId="14100"/>
        <pc:sldMkLst>
          <pc:docMk/>
          <pc:sldMk cId="535679786" sldId="2147474516"/>
        </pc:sldMkLst>
      </pc:sldChg>
      <pc:sldChg chg="addSp modSp add mod ord">
        <pc:chgData name="Leonardo Vieira Guimarães" userId="f193c370c6084364" providerId="LiveId" clId="{E4BA06A0-84E4-45E2-8928-9621104ADE9E}" dt="2025-02-20T17:42:19.457" v="1878" actId="14100"/>
        <pc:sldMkLst>
          <pc:docMk/>
          <pc:sldMk cId="1597107964" sldId="2147474517"/>
        </pc:sldMkLst>
      </pc:sldChg>
      <pc:sldChg chg="addSp delSp modSp add mod">
        <pc:chgData name="Leonardo Vieira Guimarães" userId="f193c370c6084364" providerId="LiveId" clId="{E4BA06A0-84E4-45E2-8928-9621104ADE9E}" dt="2025-02-20T17:49:13.008" v="2178" actId="20577"/>
        <pc:sldMkLst>
          <pc:docMk/>
          <pc:sldMk cId="3839142692" sldId="2147474518"/>
        </pc:sldMkLst>
      </pc:sldChg>
      <pc:sldChg chg="addSp delSp modSp add mod">
        <pc:chgData name="Leonardo Vieira Guimarães" userId="f193c370c6084364" providerId="LiveId" clId="{E4BA06A0-84E4-45E2-8928-9621104ADE9E}" dt="2025-02-20T17:45:30.263" v="1971" actId="12"/>
        <pc:sldMkLst>
          <pc:docMk/>
          <pc:sldMk cId="3608038119" sldId="2147474519"/>
        </pc:sldMkLst>
      </pc:sldChg>
      <pc:sldChg chg="modSp add mod ord">
        <pc:chgData name="Leonardo Vieira Guimarães" userId="f193c370c6084364" providerId="LiveId" clId="{E4BA06A0-84E4-45E2-8928-9621104ADE9E}" dt="2025-02-20T17:47:40.178" v="2067"/>
        <pc:sldMkLst>
          <pc:docMk/>
          <pc:sldMk cId="2840378856" sldId="2147474520"/>
        </pc:sldMkLst>
      </pc:sldChg>
      <pc:sldChg chg="addSp delSp modSp add mod">
        <pc:chgData name="Leonardo Vieira Guimarães" userId="f193c370c6084364" providerId="LiveId" clId="{E4BA06A0-84E4-45E2-8928-9621104ADE9E}" dt="2025-02-20T17:49:37.584" v="2185" actId="1076"/>
        <pc:sldMkLst>
          <pc:docMk/>
          <pc:sldMk cId="3924727178" sldId="2147474521"/>
        </pc:sldMkLst>
      </pc:sldChg>
      <pc:sldChg chg="add modNotesTx">
        <pc:chgData name="Leonardo Vieira Guimarães" userId="f193c370c6084364" providerId="LiveId" clId="{E4BA06A0-84E4-45E2-8928-9621104ADE9E}" dt="2025-02-20T17:54:32.835" v="2205" actId="6549"/>
        <pc:sldMkLst>
          <pc:docMk/>
          <pc:sldMk cId="826124971" sldId="2147474522"/>
        </pc:sldMkLst>
      </pc:sldChg>
      <pc:sldChg chg="addSp modSp add mod modNotesTx">
        <pc:chgData name="Leonardo Vieira Guimarães" userId="f193c370c6084364" providerId="LiveId" clId="{E4BA06A0-84E4-45E2-8928-9621104ADE9E}" dt="2025-02-20T18:00:21.632" v="2341" actId="20577"/>
        <pc:sldMkLst>
          <pc:docMk/>
          <pc:sldMk cId="1960750923" sldId="2147474523"/>
        </pc:sldMkLst>
      </pc:sldChg>
      <pc:sldChg chg="delSp modSp add mod">
        <pc:chgData name="Leonardo Vieira Guimarães" userId="f193c370c6084364" providerId="LiveId" clId="{E4BA06A0-84E4-45E2-8928-9621104ADE9E}" dt="2025-02-20T18:23:40.774" v="2357" actId="478"/>
        <pc:sldMkLst>
          <pc:docMk/>
          <pc:sldMk cId="2600807754" sldId="2147474524"/>
        </pc:sldMkLst>
      </pc:sldChg>
      <pc:sldChg chg="addSp delSp modSp add mod">
        <pc:chgData name="Leonardo Vieira Guimarães" userId="f193c370c6084364" providerId="LiveId" clId="{E4BA06A0-84E4-45E2-8928-9621104ADE9E}" dt="2025-02-20T18:23:18.746" v="2355" actId="1076"/>
        <pc:sldMkLst>
          <pc:docMk/>
          <pc:sldMk cId="2785759545" sldId="2147474525"/>
        </pc:sldMkLst>
      </pc:sldChg>
    </pc:docChg>
  </pc:docChgLst>
  <pc:docChgLst>
    <pc:chgData name="Leonardo Vieira Guimarães" userId="f193c370c6084364" providerId="LiveId" clId="{1D7425BB-7B99-4040-8978-69AB4FECE8AE}"/>
    <pc:docChg chg="modSld">
      <pc:chgData name="Leonardo Vieira Guimarães" userId="f193c370c6084364" providerId="LiveId" clId="{1D7425BB-7B99-4040-8978-69AB4FECE8AE}" dt="2025-02-18T21:34:11.682" v="17"/>
      <pc:docMkLst>
        <pc:docMk/>
      </pc:docMkLst>
      <pc:sldChg chg="addSp modSp mod modNotesTx">
        <pc:chgData name="Leonardo Vieira Guimarães" userId="f193c370c6084364" providerId="LiveId" clId="{1D7425BB-7B99-4040-8978-69AB4FECE8AE}" dt="2025-02-18T21:34:11.682" v="17"/>
        <pc:sldMkLst>
          <pc:docMk/>
          <pc:sldMk cId="3839594722" sldId="2147474485"/>
        </pc:sldMkLst>
      </pc:sldChg>
    </pc:docChg>
  </pc:docChgLst>
  <pc:docChgLst>
    <pc:chgData name="Leonardo Vieira Guimarães" userId="f193c370c6084364" providerId="LiveId" clId="{48EBDA57-477F-4F27-9DC5-710F29A09D96}"/>
    <pc:docChg chg="undo custSel addSld delSld modSld sldOrd addSection delSection modSection">
      <pc:chgData name="Leonardo Vieira Guimarães" userId="f193c370c6084364" providerId="LiveId" clId="{48EBDA57-477F-4F27-9DC5-710F29A09D96}" dt="2025-02-18T02:34:25.586" v="548" actId="27636"/>
      <pc:docMkLst>
        <pc:docMk/>
      </pc:docMkLst>
      <pc:sldChg chg="del">
        <pc:chgData name="Leonardo Vieira Guimarães" userId="f193c370c6084364" providerId="LiveId" clId="{48EBDA57-477F-4F27-9DC5-710F29A09D96}" dt="2025-02-18T01:03:32.771" v="1" actId="47"/>
        <pc:sldMkLst>
          <pc:docMk/>
          <pc:sldMk cId="2763027504" sldId="256"/>
        </pc:sldMkLst>
      </pc:sldChg>
      <pc:sldChg chg="addSp delSp modSp add del mod">
        <pc:chgData name="Leonardo Vieira Guimarães" userId="f193c370c6084364" providerId="LiveId" clId="{48EBDA57-477F-4F27-9DC5-710F29A09D96}" dt="2025-02-18T01:58:23.149" v="326" actId="1076"/>
        <pc:sldMkLst>
          <pc:docMk/>
          <pc:sldMk cId="1540171406" sldId="904"/>
        </pc:sldMkLst>
      </pc:sldChg>
      <pc:sldChg chg="del">
        <pc:chgData name="Leonardo Vieira Guimarães" userId="f193c370c6084364" providerId="LiveId" clId="{48EBDA57-477F-4F27-9DC5-710F29A09D96}" dt="2025-02-18T01:03:35.795" v="18" actId="47"/>
        <pc:sldMkLst>
          <pc:docMk/>
          <pc:sldMk cId="3259313078" sldId="905"/>
        </pc:sldMkLst>
      </pc:sldChg>
      <pc:sldChg chg="addSp delSp modSp mod">
        <pc:chgData name="Leonardo Vieira Guimarães" userId="f193c370c6084364" providerId="LiveId" clId="{48EBDA57-477F-4F27-9DC5-710F29A09D96}" dt="2025-02-18T01:55:36" v="267" actId="20577"/>
        <pc:sldMkLst>
          <pc:docMk/>
          <pc:sldMk cId="3335331951" sldId="2147474465"/>
        </pc:sldMkLst>
        <pc:spChg chg="mod">
          <ac:chgData name="Leonardo Vieira Guimarães" userId="f193c370c6084364" providerId="LiveId" clId="{48EBDA57-477F-4F27-9DC5-710F29A09D96}" dt="2025-02-18T01:05:11.798" v="130" actId="20577"/>
          <ac:spMkLst>
            <pc:docMk/>
            <pc:sldMk cId="3335331951" sldId="2147474465"/>
            <ac:spMk id="4" creationId="{BBE936B9-0CAB-2F71-D21A-3FFD83498962}"/>
          </ac:spMkLst>
        </pc:spChg>
        <pc:spChg chg="add del mod">
          <ac:chgData name="Leonardo Vieira Guimarães" userId="f193c370c6084364" providerId="LiveId" clId="{48EBDA57-477F-4F27-9DC5-710F29A09D96}" dt="2025-02-18T01:55:36" v="267" actId="20577"/>
          <ac:spMkLst>
            <pc:docMk/>
            <pc:sldMk cId="3335331951" sldId="2147474465"/>
            <ac:spMk id="5" creationId="{C028743B-827B-689C-C4C0-12DEF13EFE52}"/>
          </ac:spMkLst>
        </pc:spChg>
      </pc:sldChg>
      <pc:sldChg chg="del">
        <pc:chgData name="Leonardo Vieira Guimarães" userId="f193c370c6084364" providerId="LiveId" clId="{48EBDA57-477F-4F27-9DC5-710F29A09D96}" dt="2025-02-18T01:03:32.593" v="0" actId="47"/>
        <pc:sldMkLst>
          <pc:docMk/>
          <pc:sldMk cId="689774951" sldId="2147474466"/>
        </pc:sldMkLst>
      </pc:sldChg>
      <pc:sldChg chg="del">
        <pc:chgData name="Leonardo Vieira Guimarães" userId="f193c370c6084364" providerId="LiveId" clId="{48EBDA57-477F-4F27-9DC5-710F29A09D96}" dt="2025-02-18T01:03:34.330" v="10" actId="47"/>
        <pc:sldMkLst>
          <pc:docMk/>
          <pc:sldMk cId="2965610626" sldId="2147474467"/>
        </pc:sldMkLst>
      </pc:sldChg>
      <pc:sldChg chg="del">
        <pc:chgData name="Leonardo Vieira Guimarães" userId="f193c370c6084364" providerId="LiveId" clId="{48EBDA57-477F-4F27-9DC5-710F29A09D96}" dt="2025-02-18T01:03:34.541" v="11" actId="47"/>
        <pc:sldMkLst>
          <pc:docMk/>
          <pc:sldMk cId="1036515293" sldId="2147474468"/>
        </pc:sldMkLst>
      </pc:sldChg>
      <pc:sldChg chg="del">
        <pc:chgData name="Leonardo Vieira Guimarães" userId="f193c370c6084364" providerId="LiveId" clId="{48EBDA57-477F-4F27-9DC5-710F29A09D96}" dt="2025-02-18T01:03:35.254" v="15" actId="47"/>
        <pc:sldMkLst>
          <pc:docMk/>
          <pc:sldMk cId="728833184" sldId="2147474470"/>
        </pc:sldMkLst>
      </pc:sldChg>
      <pc:sldChg chg="del">
        <pc:chgData name="Leonardo Vieira Guimarães" userId="f193c370c6084364" providerId="LiveId" clId="{48EBDA57-477F-4F27-9DC5-710F29A09D96}" dt="2025-02-18T01:03:35.436" v="16" actId="47"/>
        <pc:sldMkLst>
          <pc:docMk/>
          <pc:sldMk cId="2054696657" sldId="2147474473"/>
        </pc:sldMkLst>
      </pc:sldChg>
      <pc:sldChg chg="del">
        <pc:chgData name="Leonardo Vieira Guimarães" userId="f193c370c6084364" providerId="LiveId" clId="{48EBDA57-477F-4F27-9DC5-710F29A09D96}" dt="2025-02-18T01:03:35.604" v="17" actId="47"/>
        <pc:sldMkLst>
          <pc:docMk/>
          <pc:sldMk cId="1330187342" sldId="2147474474"/>
        </pc:sldMkLst>
      </pc:sldChg>
      <pc:sldChg chg="del">
        <pc:chgData name="Leonardo Vieira Guimarães" userId="f193c370c6084364" providerId="LiveId" clId="{48EBDA57-477F-4F27-9DC5-710F29A09D96}" dt="2025-02-18T01:03:48.712" v="21" actId="47"/>
        <pc:sldMkLst>
          <pc:docMk/>
          <pc:sldMk cId="361704031" sldId="2147474476"/>
        </pc:sldMkLst>
      </pc:sldChg>
      <pc:sldChg chg="modSp mod ord">
        <pc:chgData name="Leonardo Vieira Guimarães" userId="f193c370c6084364" providerId="LiveId" clId="{48EBDA57-477F-4F27-9DC5-710F29A09D96}" dt="2025-02-18T01:52:29.167" v="146"/>
        <pc:sldMkLst>
          <pc:docMk/>
          <pc:sldMk cId="1357460492" sldId="2147474477"/>
        </pc:sldMkLst>
        <pc:spChg chg="mod">
          <ac:chgData name="Leonardo Vieira Guimarães" userId="f193c370c6084364" providerId="LiveId" clId="{48EBDA57-477F-4F27-9DC5-710F29A09D96}" dt="2025-02-18T01:04:10.397" v="70" actId="20577"/>
          <ac:spMkLst>
            <pc:docMk/>
            <pc:sldMk cId="1357460492" sldId="2147474477"/>
            <ac:spMk id="5" creationId="{C0F99C31-5A5C-498B-21CE-2C294258DF4F}"/>
          </ac:spMkLst>
        </pc:spChg>
      </pc:sldChg>
      <pc:sldChg chg="modSp add mod ord">
        <pc:chgData name="Leonardo Vieira Guimarães" userId="f193c370c6084364" providerId="LiveId" clId="{48EBDA57-477F-4F27-9DC5-710F29A09D96}" dt="2025-02-18T02:34:25.586" v="548" actId="27636"/>
        <pc:sldMkLst>
          <pc:docMk/>
          <pc:sldMk cId="3828289514" sldId="2147474478"/>
        </pc:sldMkLst>
        <pc:spChg chg="mod">
          <ac:chgData name="Leonardo Vieira Guimarães" userId="f193c370c6084364" providerId="LiveId" clId="{48EBDA57-477F-4F27-9DC5-710F29A09D96}" dt="2025-02-18T02:34:25.586" v="548" actId="27636"/>
          <ac:spMkLst>
            <pc:docMk/>
            <pc:sldMk cId="3828289514" sldId="2147474478"/>
            <ac:spMk id="2" creationId="{35A03F3F-2918-8568-51F4-0471E746C1FB}"/>
          </ac:spMkLst>
        </pc:spChg>
      </pc:sldChg>
      <pc:sldChg chg="del">
        <pc:chgData name="Leonardo Vieira Guimarães" userId="f193c370c6084364" providerId="LiveId" clId="{48EBDA57-477F-4F27-9DC5-710F29A09D96}" dt="2025-02-18T01:03:32.939" v="2" actId="47"/>
        <pc:sldMkLst>
          <pc:docMk/>
          <pc:sldMk cId="1458643512" sldId="2147474479"/>
        </pc:sldMkLst>
      </pc:sldChg>
      <pc:sldChg chg="addSp modSp add mod">
        <pc:chgData name="Leonardo Vieira Guimarães" userId="f193c370c6084364" providerId="LiveId" clId="{48EBDA57-477F-4F27-9DC5-710F29A09D96}" dt="2025-02-18T02:01:13.493" v="355" actId="20577"/>
        <pc:sldMkLst>
          <pc:docMk/>
          <pc:sldMk cId="4191890081" sldId="2147474479"/>
        </pc:sldMkLst>
      </pc:sldChg>
      <pc:sldChg chg="addSp delSp modSp add mod modClrScheme chgLayout">
        <pc:chgData name="Leonardo Vieira Guimarães" userId="f193c370c6084364" providerId="LiveId" clId="{48EBDA57-477F-4F27-9DC5-710F29A09D96}" dt="2025-02-18T02:00:22.121" v="353" actId="14100"/>
        <pc:sldMkLst>
          <pc:docMk/>
          <pc:sldMk cId="1521879643" sldId="2147474480"/>
        </pc:sldMkLst>
      </pc:sldChg>
      <pc:sldChg chg="del">
        <pc:chgData name="Leonardo Vieira Guimarães" userId="f193c370c6084364" providerId="LiveId" clId="{48EBDA57-477F-4F27-9DC5-710F29A09D96}" dt="2025-02-18T01:03:33.119" v="3" actId="47"/>
        <pc:sldMkLst>
          <pc:docMk/>
          <pc:sldMk cId="2025545305" sldId="2147474480"/>
        </pc:sldMkLst>
      </pc:sldChg>
      <pc:sldChg chg="del">
        <pc:chgData name="Leonardo Vieira Guimarães" userId="f193c370c6084364" providerId="LiveId" clId="{48EBDA57-477F-4F27-9DC5-710F29A09D96}" dt="2025-02-18T01:03:33.453" v="5" actId="47"/>
        <pc:sldMkLst>
          <pc:docMk/>
          <pc:sldMk cId="794485741" sldId="2147474481"/>
        </pc:sldMkLst>
      </pc:sldChg>
      <pc:sldChg chg="addSp delSp modSp add mod">
        <pc:chgData name="Leonardo Vieira Guimarães" userId="f193c370c6084364" providerId="LiveId" clId="{48EBDA57-477F-4F27-9DC5-710F29A09D96}" dt="2025-02-18T02:02:54.707" v="371" actId="14100"/>
        <pc:sldMkLst>
          <pc:docMk/>
          <pc:sldMk cId="3276507860" sldId="2147474481"/>
        </pc:sldMkLst>
      </pc:sldChg>
      <pc:sldChg chg="addSp delSp modSp add mod">
        <pc:chgData name="Leonardo Vieira Guimarães" userId="f193c370c6084364" providerId="LiveId" clId="{48EBDA57-477F-4F27-9DC5-710F29A09D96}" dt="2025-02-18T02:04:28.919" v="389" actId="1076"/>
        <pc:sldMkLst>
          <pc:docMk/>
          <pc:sldMk cId="130224899" sldId="2147474482"/>
        </pc:sldMkLst>
      </pc:sldChg>
      <pc:sldChg chg="del">
        <pc:chgData name="Leonardo Vieira Guimarães" userId="f193c370c6084364" providerId="LiveId" clId="{48EBDA57-477F-4F27-9DC5-710F29A09D96}" dt="2025-02-18T01:03:33.803" v="7" actId="47"/>
        <pc:sldMkLst>
          <pc:docMk/>
          <pc:sldMk cId="3453421724" sldId="2147474482"/>
        </pc:sldMkLst>
      </pc:sldChg>
      <pc:sldChg chg="addSp delSp modSp add mod modNotesTx">
        <pc:chgData name="Leonardo Vieira Guimarães" userId="f193c370c6084364" providerId="LiveId" clId="{48EBDA57-477F-4F27-9DC5-710F29A09D96}" dt="2025-02-18T02:08:02.947" v="437"/>
        <pc:sldMkLst>
          <pc:docMk/>
          <pc:sldMk cId="2643724267" sldId="2147474483"/>
        </pc:sldMkLst>
      </pc:sldChg>
      <pc:sldChg chg="del">
        <pc:chgData name="Leonardo Vieira Guimarães" userId="f193c370c6084364" providerId="LiveId" clId="{48EBDA57-477F-4F27-9DC5-710F29A09D96}" dt="2025-02-18T01:03:33.633" v="6" actId="47"/>
        <pc:sldMkLst>
          <pc:docMk/>
          <pc:sldMk cId="2788932544" sldId="2147474483"/>
        </pc:sldMkLst>
      </pc:sldChg>
      <pc:sldChg chg="addSp delSp modSp add mod modNotesTx">
        <pc:chgData name="Leonardo Vieira Guimarães" userId="f193c370c6084364" providerId="LiveId" clId="{48EBDA57-477F-4F27-9DC5-710F29A09D96}" dt="2025-02-18T02:17:06.162" v="454" actId="1076"/>
        <pc:sldMkLst>
          <pc:docMk/>
          <pc:sldMk cId="1364421160" sldId="2147474484"/>
        </pc:sldMkLst>
      </pc:sldChg>
      <pc:sldChg chg="del">
        <pc:chgData name="Leonardo Vieira Guimarães" userId="f193c370c6084364" providerId="LiveId" clId="{48EBDA57-477F-4F27-9DC5-710F29A09D96}" dt="2025-02-18T01:03:33.286" v="4" actId="47"/>
        <pc:sldMkLst>
          <pc:docMk/>
          <pc:sldMk cId="2362564482" sldId="2147474484"/>
        </pc:sldMkLst>
      </pc:sldChg>
      <pc:sldChg chg="new del">
        <pc:chgData name="Leonardo Vieira Guimarães" userId="f193c370c6084364" providerId="LiveId" clId="{48EBDA57-477F-4F27-9DC5-710F29A09D96}" dt="2025-02-18T02:17:17.483" v="456" actId="680"/>
        <pc:sldMkLst>
          <pc:docMk/>
          <pc:sldMk cId="551927580" sldId="2147474485"/>
        </pc:sldMkLst>
      </pc:sldChg>
      <pc:sldChg chg="del">
        <pc:chgData name="Leonardo Vieira Guimarães" userId="f193c370c6084364" providerId="LiveId" clId="{48EBDA57-477F-4F27-9DC5-710F29A09D96}" dt="2025-02-18T01:03:33.983" v="8" actId="47"/>
        <pc:sldMkLst>
          <pc:docMk/>
          <pc:sldMk cId="1065757716" sldId="2147474485"/>
        </pc:sldMkLst>
      </pc:sldChg>
      <pc:sldChg chg="addSp delSp modSp add mod">
        <pc:chgData name="Leonardo Vieira Guimarães" userId="f193c370c6084364" providerId="LiveId" clId="{48EBDA57-477F-4F27-9DC5-710F29A09D96}" dt="2025-02-18T02:26:36.725" v="542" actId="1076"/>
        <pc:sldMkLst>
          <pc:docMk/>
          <pc:sldMk cId="3839594722" sldId="2147474485"/>
        </pc:sldMkLst>
      </pc:sldChg>
      <pc:sldChg chg="del">
        <pc:chgData name="Leonardo Vieira Guimarães" userId="f193c370c6084364" providerId="LiveId" clId="{48EBDA57-477F-4F27-9DC5-710F29A09D96}" dt="2025-02-18T01:03:34.162" v="9" actId="47"/>
        <pc:sldMkLst>
          <pc:docMk/>
          <pc:sldMk cId="1763107971" sldId="2147474486"/>
        </pc:sldMkLst>
      </pc:sldChg>
      <pc:sldChg chg="add del">
        <pc:chgData name="Leonardo Vieira Guimarães" userId="f193c370c6084364" providerId="LiveId" clId="{48EBDA57-477F-4F27-9DC5-710F29A09D96}" dt="2025-02-18T02:27:13.024" v="543" actId="47"/>
        <pc:sldMkLst>
          <pc:docMk/>
          <pc:sldMk cId="2799816626" sldId="2147474486"/>
        </pc:sldMkLst>
      </pc:sldChg>
      <pc:sldChg chg="del">
        <pc:chgData name="Leonardo Vieira Guimarães" userId="f193c370c6084364" providerId="LiveId" clId="{48EBDA57-477F-4F27-9DC5-710F29A09D96}" dt="2025-02-18T01:03:34.704" v="12" actId="47"/>
        <pc:sldMkLst>
          <pc:docMk/>
          <pc:sldMk cId="3839333" sldId="2147474487"/>
        </pc:sldMkLst>
      </pc:sldChg>
      <pc:sldChg chg="del">
        <pc:chgData name="Leonardo Vieira Guimarães" userId="f193c370c6084364" providerId="LiveId" clId="{48EBDA57-477F-4F27-9DC5-710F29A09D96}" dt="2025-02-18T01:03:34.878" v="13" actId="47"/>
        <pc:sldMkLst>
          <pc:docMk/>
          <pc:sldMk cId="2950996799" sldId="2147474488"/>
        </pc:sldMkLst>
      </pc:sldChg>
      <pc:sldChg chg="del">
        <pc:chgData name="Leonardo Vieira Guimarães" userId="f193c370c6084364" providerId="LiveId" clId="{48EBDA57-477F-4F27-9DC5-710F29A09D96}" dt="2025-02-18T01:03:35.067" v="14" actId="47"/>
        <pc:sldMkLst>
          <pc:docMk/>
          <pc:sldMk cId="3495331792" sldId="2147474489"/>
        </pc:sldMkLst>
      </pc:sldChg>
    </pc:docChg>
  </pc:docChgLst>
  <pc:docChgLst>
    <pc:chgData name="Leonardo Vieira Guimarães" userId="f193c370c6084364" providerId="LiveId" clId="{EE6EE5B4-6404-403F-A88B-1F2F9C578F56}"/>
    <pc:docChg chg="undo custSel addSld delSld modSld sldOrd modSection">
      <pc:chgData name="Leonardo Vieira Guimarães" userId="f193c370c6084364" providerId="LiveId" clId="{EE6EE5B4-6404-403F-A88B-1F2F9C578F56}" dt="2025-02-24T01:29:01.588" v="1222" actId="20577"/>
      <pc:docMkLst>
        <pc:docMk/>
      </pc:docMkLst>
      <pc:sldChg chg="modSp mod">
        <pc:chgData name="Leonardo Vieira Guimarães" userId="f193c370c6084364" providerId="LiveId" clId="{EE6EE5B4-6404-403F-A88B-1F2F9C578F56}" dt="2025-02-23T11:39:56.124" v="58" actId="20577"/>
        <pc:sldMkLst>
          <pc:docMk/>
          <pc:sldMk cId="3335331951" sldId="2147474465"/>
        </pc:sldMkLst>
        <pc:spChg chg="mod">
          <ac:chgData name="Leonardo Vieira Guimarães" userId="f193c370c6084364" providerId="LiveId" clId="{EE6EE5B4-6404-403F-A88B-1F2F9C578F56}" dt="2025-02-23T11:39:56.124" v="58" actId="20577"/>
          <ac:spMkLst>
            <pc:docMk/>
            <pc:sldMk cId="3335331951" sldId="2147474465"/>
            <ac:spMk id="5" creationId="{C028743B-827B-689C-C4C0-12DEF13EFE52}"/>
          </ac:spMkLst>
        </pc:spChg>
      </pc:sldChg>
      <pc:sldChg chg="addSp delSp modSp add del mod ord">
        <pc:chgData name="Leonardo Vieira Guimarães" userId="f193c370c6084364" providerId="LiveId" clId="{EE6EE5B4-6404-403F-A88B-1F2F9C578F56}" dt="2025-02-24T01:21:19.891" v="1137" actId="47"/>
        <pc:sldMkLst>
          <pc:docMk/>
          <pc:sldMk cId="3839594722" sldId="2147474485"/>
        </pc:sldMkLst>
        <pc:picChg chg="del">
          <ac:chgData name="Leonardo Vieira Guimarães" userId="f193c370c6084364" providerId="LiveId" clId="{EE6EE5B4-6404-403F-A88B-1F2F9C578F56}" dt="2025-02-24T00:08:14.753" v="708" actId="478"/>
          <ac:picMkLst>
            <pc:docMk/>
            <pc:sldMk cId="3839594722" sldId="2147474485"/>
            <ac:picMk id="5" creationId="{8012400F-229B-F68F-35B7-0BF9DE0E3F9E}"/>
          </ac:picMkLst>
        </pc:picChg>
        <pc:picChg chg="del mod">
          <ac:chgData name="Leonardo Vieira Guimarães" userId="f193c370c6084364" providerId="LiveId" clId="{EE6EE5B4-6404-403F-A88B-1F2F9C578F56}" dt="2025-02-24T01:20:41.439" v="1082" actId="21"/>
          <ac:picMkLst>
            <pc:docMk/>
            <pc:sldMk cId="3839594722" sldId="2147474485"/>
            <ac:picMk id="1030" creationId="{DB2D8F46-46DA-540E-A89A-CE492BEF6CD8}"/>
          </ac:picMkLst>
        </pc:picChg>
        <pc:picChg chg="del mod">
          <ac:chgData name="Leonardo Vieira Guimarães" userId="f193c370c6084364" providerId="LiveId" clId="{EE6EE5B4-6404-403F-A88B-1F2F9C578F56}" dt="2025-02-24T01:20:41.439" v="1082" actId="21"/>
          <ac:picMkLst>
            <pc:docMk/>
            <pc:sldMk cId="3839594722" sldId="2147474485"/>
            <ac:picMk id="1032" creationId="{1ADFB4FE-3980-2907-C9EE-833C2C9B5BB6}"/>
          </ac:picMkLst>
        </pc:picChg>
        <pc:picChg chg="add del mod">
          <ac:chgData name="Leonardo Vieira Guimarães" userId="f193c370c6084364" providerId="LiveId" clId="{EE6EE5B4-6404-403F-A88B-1F2F9C578F56}" dt="2025-02-24T01:20:41.439" v="1082" actId="21"/>
          <ac:picMkLst>
            <pc:docMk/>
            <pc:sldMk cId="3839594722" sldId="2147474485"/>
            <ac:picMk id="5122" creationId="{8A91C3ED-D745-3F51-2581-E0E570BDE594}"/>
          </ac:picMkLst>
        </pc:picChg>
        <pc:picChg chg="add del mod">
          <ac:chgData name="Leonardo Vieira Guimarães" userId="f193c370c6084364" providerId="LiveId" clId="{EE6EE5B4-6404-403F-A88B-1F2F9C578F56}" dt="2025-02-24T01:20:41.439" v="1082" actId="21"/>
          <ac:picMkLst>
            <pc:docMk/>
            <pc:sldMk cId="3839594722" sldId="2147474485"/>
            <ac:picMk id="5124" creationId="{9CACB382-8094-50E8-C413-8DDCACD2B034}"/>
          </ac:picMkLst>
        </pc:picChg>
        <pc:picChg chg="add del mod">
          <ac:chgData name="Leonardo Vieira Guimarães" userId="f193c370c6084364" providerId="LiveId" clId="{EE6EE5B4-6404-403F-A88B-1F2F9C578F56}" dt="2025-02-24T01:20:41.439" v="1082" actId="21"/>
          <ac:picMkLst>
            <pc:docMk/>
            <pc:sldMk cId="3839594722" sldId="2147474485"/>
            <ac:picMk id="5126" creationId="{5241BC4D-7D0A-F50E-392B-7F84465051E6}"/>
          </ac:picMkLst>
        </pc:picChg>
        <pc:picChg chg="add del mod">
          <ac:chgData name="Leonardo Vieira Guimarães" userId="f193c370c6084364" providerId="LiveId" clId="{EE6EE5B4-6404-403F-A88B-1F2F9C578F56}" dt="2025-02-24T01:20:41.439" v="1082" actId="21"/>
          <ac:picMkLst>
            <pc:docMk/>
            <pc:sldMk cId="3839594722" sldId="2147474485"/>
            <ac:picMk id="5128" creationId="{03747A5E-C96F-315C-B7C0-D3F1C976C191}"/>
          </ac:picMkLst>
        </pc:picChg>
        <pc:picChg chg="add del mod">
          <ac:chgData name="Leonardo Vieira Guimarães" userId="f193c370c6084364" providerId="LiveId" clId="{EE6EE5B4-6404-403F-A88B-1F2F9C578F56}" dt="2025-02-24T01:20:41.439" v="1082" actId="21"/>
          <ac:picMkLst>
            <pc:docMk/>
            <pc:sldMk cId="3839594722" sldId="2147474485"/>
            <ac:picMk id="5130" creationId="{0280D6CF-D6BC-40F2-1715-082774B40DD4}"/>
          </ac:picMkLst>
        </pc:picChg>
        <pc:picChg chg="add del mod">
          <ac:chgData name="Leonardo Vieira Guimarães" userId="f193c370c6084364" providerId="LiveId" clId="{EE6EE5B4-6404-403F-A88B-1F2F9C578F56}" dt="2025-02-24T01:20:41.439" v="1082" actId="21"/>
          <ac:picMkLst>
            <pc:docMk/>
            <pc:sldMk cId="3839594722" sldId="2147474485"/>
            <ac:picMk id="5132" creationId="{907F8B89-7998-5447-FB34-4B358A99E750}"/>
          </ac:picMkLst>
        </pc:picChg>
      </pc:sldChg>
      <pc:sldChg chg="modSp mod">
        <pc:chgData name="Leonardo Vieira Guimarães" userId="f193c370c6084364" providerId="LiveId" clId="{EE6EE5B4-6404-403F-A88B-1F2F9C578F56}" dt="2025-02-23T11:39:04.361" v="16" actId="20577"/>
        <pc:sldMkLst>
          <pc:docMk/>
          <pc:sldMk cId="0" sldId="2147474486"/>
        </pc:sldMkLst>
        <pc:spChg chg="mod">
          <ac:chgData name="Leonardo Vieira Guimarães" userId="f193c370c6084364" providerId="LiveId" clId="{EE6EE5B4-6404-403F-A88B-1F2F9C578F56}" dt="2025-02-23T11:39:04.361" v="16" actId="20577"/>
          <ac:spMkLst>
            <pc:docMk/>
            <pc:sldMk cId="0" sldId="2147474486"/>
            <ac:spMk id="2" creationId="{F0111D24-E2B4-C637-AED4-E5A4039E77BD}"/>
          </ac:spMkLst>
        </pc:spChg>
      </pc:sldChg>
      <pc:sldChg chg="modSp mod">
        <pc:chgData name="Leonardo Vieira Guimarães" userId="f193c370c6084364" providerId="LiveId" clId="{EE6EE5B4-6404-403F-A88B-1F2F9C578F56}" dt="2025-02-23T11:39:15.638" v="37" actId="20577"/>
        <pc:sldMkLst>
          <pc:docMk/>
          <pc:sldMk cId="3989783630" sldId="2147474487"/>
        </pc:sldMkLst>
        <pc:spChg chg="mod">
          <ac:chgData name="Leonardo Vieira Guimarães" userId="f193c370c6084364" providerId="LiveId" clId="{EE6EE5B4-6404-403F-A88B-1F2F9C578F56}" dt="2025-02-23T11:39:15.638" v="37" actId="20577"/>
          <ac:spMkLst>
            <pc:docMk/>
            <pc:sldMk cId="3989783630" sldId="2147474487"/>
            <ac:spMk id="7" creationId="{E2329DCF-B763-72C0-5DBE-548643A54E27}"/>
          </ac:spMkLst>
        </pc:spChg>
      </pc:sldChg>
      <pc:sldChg chg="modSp del mod modNotesTx">
        <pc:chgData name="Leonardo Vieira Guimarães" userId="f193c370c6084364" providerId="LiveId" clId="{EE6EE5B4-6404-403F-A88B-1F2F9C578F56}" dt="2025-02-23T21:48:02.058" v="439" actId="47"/>
        <pc:sldMkLst>
          <pc:docMk/>
          <pc:sldMk cId="2735253328" sldId="2147474491"/>
        </pc:sldMkLst>
        <pc:spChg chg="mod">
          <ac:chgData name="Leonardo Vieira Guimarães" userId="f193c370c6084364" providerId="LiveId" clId="{EE6EE5B4-6404-403F-A88B-1F2F9C578F56}" dt="2025-02-23T20:56:05.503" v="73"/>
          <ac:spMkLst>
            <pc:docMk/>
            <pc:sldMk cId="2735253328" sldId="2147474491"/>
            <ac:spMk id="10" creationId="{EC9252E3-8E95-FBCB-59AE-538967CDAD22}"/>
          </ac:spMkLst>
        </pc:spChg>
        <pc:spChg chg="mod">
          <ac:chgData name="Leonardo Vieira Guimarães" userId="f193c370c6084364" providerId="LiveId" clId="{EE6EE5B4-6404-403F-A88B-1F2F9C578F56}" dt="2025-02-23T20:56:10.646" v="74" actId="6549"/>
          <ac:spMkLst>
            <pc:docMk/>
            <pc:sldMk cId="2735253328" sldId="2147474491"/>
            <ac:spMk id="12" creationId="{11FB7A18-B6DB-6D03-B91C-627DF486B49D}"/>
          </ac:spMkLst>
        </pc:spChg>
      </pc:sldChg>
      <pc:sldChg chg="modSp del mod modNotesTx">
        <pc:chgData name="Leonardo Vieira Guimarães" userId="f193c370c6084364" providerId="LiveId" clId="{EE6EE5B4-6404-403F-A88B-1F2F9C578F56}" dt="2025-02-23T21:48:03.056" v="441" actId="47"/>
        <pc:sldMkLst>
          <pc:docMk/>
          <pc:sldMk cId="655511841" sldId="2147474493"/>
        </pc:sldMkLst>
        <pc:spChg chg="mod">
          <ac:chgData name="Leonardo Vieira Guimarães" userId="f193c370c6084364" providerId="LiveId" clId="{EE6EE5B4-6404-403F-A88B-1F2F9C578F56}" dt="2025-02-23T20:56:47.419" v="82"/>
          <ac:spMkLst>
            <pc:docMk/>
            <pc:sldMk cId="655511841" sldId="2147474493"/>
            <ac:spMk id="10" creationId="{9E0494B7-A08B-F326-99DE-23CEE463A5D6}"/>
          </ac:spMkLst>
        </pc:spChg>
        <pc:spChg chg="mod">
          <ac:chgData name="Leonardo Vieira Guimarães" userId="f193c370c6084364" providerId="LiveId" clId="{EE6EE5B4-6404-403F-A88B-1F2F9C578F56}" dt="2025-02-23T20:56:49.555" v="83" actId="6549"/>
          <ac:spMkLst>
            <pc:docMk/>
            <pc:sldMk cId="655511841" sldId="2147474493"/>
            <ac:spMk id="12" creationId="{2FCBECCD-AE98-FE4F-6A41-41AA3FBC46B5}"/>
          </ac:spMkLst>
        </pc:spChg>
      </pc:sldChg>
      <pc:sldChg chg="modSp del mod modNotesTx">
        <pc:chgData name="Leonardo Vieira Guimarães" userId="f193c370c6084364" providerId="LiveId" clId="{EE6EE5B4-6404-403F-A88B-1F2F9C578F56}" dt="2025-02-23T21:48:03.582" v="442" actId="47"/>
        <pc:sldMkLst>
          <pc:docMk/>
          <pc:sldMk cId="1521095757" sldId="2147474494"/>
        </pc:sldMkLst>
        <pc:spChg chg="mod">
          <ac:chgData name="Leonardo Vieira Guimarães" userId="f193c370c6084364" providerId="LiveId" clId="{EE6EE5B4-6404-403F-A88B-1F2F9C578F56}" dt="2025-02-23T20:56:59.188" v="85"/>
          <ac:spMkLst>
            <pc:docMk/>
            <pc:sldMk cId="1521095757" sldId="2147474494"/>
            <ac:spMk id="10" creationId="{4B1461C0-882A-0707-5ECD-7CB00165BAB0}"/>
          </ac:spMkLst>
        </pc:spChg>
        <pc:spChg chg="mod">
          <ac:chgData name="Leonardo Vieira Guimarães" userId="f193c370c6084364" providerId="LiveId" clId="{EE6EE5B4-6404-403F-A88B-1F2F9C578F56}" dt="2025-02-23T20:57:02.832" v="86" actId="6549"/>
          <ac:spMkLst>
            <pc:docMk/>
            <pc:sldMk cId="1521095757" sldId="2147474494"/>
            <ac:spMk id="12" creationId="{78C770AA-EE98-ACA4-F8E7-7F0BAEEFEC78}"/>
          </ac:spMkLst>
        </pc:spChg>
      </pc:sldChg>
      <pc:sldChg chg="add del">
        <pc:chgData name="Leonardo Vieira Guimarães" userId="f193c370c6084364" providerId="LiveId" clId="{EE6EE5B4-6404-403F-A88B-1F2F9C578F56}" dt="2025-02-23T20:54:51.526" v="60"/>
        <pc:sldMkLst>
          <pc:docMk/>
          <pc:sldMk cId="1380038830" sldId="2147474495"/>
        </pc:sldMkLst>
      </pc:sldChg>
      <pc:sldChg chg="modSp del mod modNotesTx">
        <pc:chgData name="Leonardo Vieira Guimarães" userId="f193c370c6084364" providerId="LiveId" clId="{EE6EE5B4-6404-403F-A88B-1F2F9C578F56}" dt="2025-02-23T21:48:04.163" v="443" actId="47"/>
        <pc:sldMkLst>
          <pc:docMk/>
          <pc:sldMk cId="880770899" sldId="2147474496"/>
        </pc:sldMkLst>
        <pc:spChg chg="mod">
          <ac:chgData name="Leonardo Vieira Guimarães" userId="f193c370c6084364" providerId="LiveId" clId="{EE6EE5B4-6404-403F-A88B-1F2F9C578F56}" dt="2025-02-23T20:57:14.283" v="87"/>
          <ac:spMkLst>
            <pc:docMk/>
            <pc:sldMk cId="880770899" sldId="2147474496"/>
            <ac:spMk id="10" creationId="{9F6A0750-7454-DACF-4159-FF6B0B7F5029}"/>
          </ac:spMkLst>
        </pc:spChg>
        <pc:spChg chg="mod">
          <ac:chgData name="Leonardo Vieira Guimarães" userId="f193c370c6084364" providerId="LiveId" clId="{EE6EE5B4-6404-403F-A88B-1F2F9C578F56}" dt="2025-02-23T20:57:28.982" v="88" actId="6549"/>
          <ac:spMkLst>
            <pc:docMk/>
            <pc:sldMk cId="880770899" sldId="2147474496"/>
            <ac:spMk id="12" creationId="{95BD4241-AC9A-2D2A-CB7E-CBBD7C1C965D}"/>
          </ac:spMkLst>
        </pc:spChg>
      </pc:sldChg>
      <pc:sldChg chg="modSp del mod modNotesTx">
        <pc:chgData name="Leonardo Vieira Guimarães" userId="f193c370c6084364" providerId="LiveId" clId="{EE6EE5B4-6404-403F-A88B-1F2F9C578F56}" dt="2025-02-23T21:48:05.083" v="444" actId="47"/>
        <pc:sldMkLst>
          <pc:docMk/>
          <pc:sldMk cId="1470738804" sldId="2147474497"/>
        </pc:sldMkLst>
        <pc:spChg chg="mod">
          <ac:chgData name="Leonardo Vieira Guimarães" userId="f193c370c6084364" providerId="LiveId" clId="{EE6EE5B4-6404-403F-A88B-1F2F9C578F56}" dt="2025-02-23T20:57:46.610" v="91"/>
          <ac:spMkLst>
            <pc:docMk/>
            <pc:sldMk cId="1470738804" sldId="2147474497"/>
            <ac:spMk id="10" creationId="{526B0F4E-A817-44CB-835F-F5745A7C4595}"/>
          </ac:spMkLst>
        </pc:spChg>
        <pc:spChg chg="mod">
          <ac:chgData name="Leonardo Vieira Guimarães" userId="f193c370c6084364" providerId="LiveId" clId="{EE6EE5B4-6404-403F-A88B-1F2F9C578F56}" dt="2025-02-23T20:57:38.944" v="90" actId="6549"/>
          <ac:spMkLst>
            <pc:docMk/>
            <pc:sldMk cId="1470738804" sldId="2147474497"/>
            <ac:spMk id="12" creationId="{B7BA6BB5-4ABD-9432-1B22-864A65275831}"/>
          </ac:spMkLst>
        </pc:spChg>
      </pc:sldChg>
      <pc:sldChg chg="modSp add del mod">
        <pc:chgData name="Leonardo Vieira Guimarães" userId="f193c370c6084364" providerId="LiveId" clId="{EE6EE5B4-6404-403F-A88B-1F2F9C578F56}" dt="2025-02-23T22:02:06.903" v="457" actId="47"/>
        <pc:sldMkLst>
          <pc:docMk/>
          <pc:sldMk cId="2285440543" sldId="2147474498"/>
        </pc:sldMkLst>
        <pc:spChg chg="mod">
          <ac:chgData name="Leonardo Vieira Guimarães" userId="f193c370c6084364" providerId="LiveId" clId="{EE6EE5B4-6404-403F-A88B-1F2F9C578F56}" dt="2025-02-23T20:58:00.390" v="94"/>
          <ac:spMkLst>
            <pc:docMk/>
            <pc:sldMk cId="2285440543" sldId="2147474498"/>
            <ac:spMk id="10" creationId="{5C19C655-5212-0FA5-FB0F-B9A1D0800338}"/>
          </ac:spMkLst>
        </pc:spChg>
        <pc:spChg chg="mod">
          <ac:chgData name="Leonardo Vieira Guimarães" userId="f193c370c6084364" providerId="LiveId" clId="{EE6EE5B4-6404-403F-A88B-1F2F9C578F56}" dt="2025-02-23T20:58:04.207" v="95" actId="6549"/>
          <ac:spMkLst>
            <pc:docMk/>
            <pc:sldMk cId="2285440543" sldId="2147474498"/>
            <ac:spMk id="12" creationId="{E09C3370-5185-B40E-7CF1-E27007C343ED}"/>
          </ac:spMkLst>
        </pc:spChg>
      </pc:sldChg>
      <pc:sldChg chg="del">
        <pc:chgData name="Leonardo Vieira Guimarães" userId="f193c370c6084364" providerId="LiveId" clId="{EE6EE5B4-6404-403F-A88B-1F2F9C578F56}" dt="2025-02-23T20:58:09.987" v="96" actId="47"/>
        <pc:sldMkLst>
          <pc:docMk/>
          <pc:sldMk cId="3979683604" sldId="2147474499"/>
        </pc:sldMkLst>
      </pc:sldChg>
      <pc:sldChg chg="modSp del mod">
        <pc:chgData name="Leonardo Vieira Guimarães" userId="f193c370c6084364" providerId="LiveId" clId="{EE6EE5B4-6404-403F-A88B-1F2F9C578F56}" dt="2025-02-23T21:48:02.563" v="440" actId="47"/>
        <pc:sldMkLst>
          <pc:docMk/>
          <pc:sldMk cId="2852060884" sldId="2147474500"/>
        </pc:sldMkLst>
        <pc:spChg chg="mod">
          <ac:chgData name="Leonardo Vieira Guimarães" userId="f193c370c6084364" providerId="LiveId" clId="{EE6EE5B4-6404-403F-A88B-1F2F9C578F56}" dt="2025-02-23T20:56:35.141" v="80" actId="1076"/>
          <ac:spMkLst>
            <pc:docMk/>
            <pc:sldMk cId="2852060884" sldId="2147474500"/>
            <ac:spMk id="6" creationId="{1930CABA-B88A-DC16-4D0D-5F0D376D4285}"/>
          </ac:spMkLst>
        </pc:spChg>
        <pc:spChg chg="mod">
          <ac:chgData name="Leonardo Vieira Guimarães" userId="f193c370c6084364" providerId="LiveId" clId="{EE6EE5B4-6404-403F-A88B-1F2F9C578F56}" dt="2025-02-23T20:56:38.520" v="81" actId="120"/>
          <ac:spMkLst>
            <pc:docMk/>
            <pc:sldMk cId="2852060884" sldId="2147474500"/>
            <ac:spMk id="10" creationId="{8AB3A58A-1843-ADE6-8B4D-A71D134525D1}"/>
          </ac:spMkLst>
        </pc:spChg>
        <pc:spChg chg="mod">
          <ac:chgData name="Leonardo Vieira Guimarães" userId="f193c370c6084364" providerId="LiveId" clId="{EE6EE5B4-6404-403F-A88B-1F2F9C578F56}" dt="2025-02-23T20:56:33.205" v="79" actId="6549"/>
          <ac:spMkLst>
            <pc:docMk/>
            <pc:sldMk cId="2852060884" sldId="2147474500"/>
            <ac:spMk id="12" creationId="{8A81F84A-8209-2614-C12B-DEA8E0C9FA57}"/>
          </ac:spMkLst>
        </pc:spChg>
      </pc:sldChg>
      <pc:sldChg chg="add del">
        <pc:chgData name="Leonardo Vieira Guimarães" userId="f193c370c6084364" providerId="LiveId" clId="{EE6EE5B4-6404-403F-A88B-1F2F9C578F56}" dt="2025-02-23T22:06:46.324" v="516" actId="47"/>
        <pc:sldMkLst>
          <pc:docMk/>
          <pc:sldMk cId="2716626672" sldId="2147474501"/>
        </pc:sldMkLst>
      </pc:sldChg>
      <pc:sldChg chg="del">
        <pc:chgData name="Leonardo Vieira Guimarães" userId="f193c370c6084364" providerId="LiveId" clId="{EE6EE5B4-6404-403F-A88B-1F2F9C578F56}" dt="2025-02-23T22:13:25.064" v="673" actId="47"/>
        <pc:sldMkLst>
          <pc:docMk/>
          <pc:sldMk cId="3772962427" sldId="2147474502"/>
        </pc:sldMkLst>
      </pc:sldChg>
      <pc:sldChg chg="del">
        <pc:chgData name="Leonardo Vieira Guimarães" userId="f193c370c6084364" providerId="LiveId" clId="{EE6EE5B4-6404-403F-A88B-1F2F9C578F56}" dt="2025-02-23T22:13:26.804" v="674" actId="47"/>
        <pc:sldMkLst>
          <pc:docMk/>
          <pc:sldMk cId="1288440553" sldId="2147474504"/>
        </pc:sldMkLst>
      </pc:sldChg>
      <pc:sldChg chg="add del">
        <pc:chgData name="Leonardo Vieira Guimarães" userId="f193c370c6084364" providerId="LiveId" clId="{EE6EE5B4-6404-403F-A88B-1F2F9C578F56}" dt="2025-02-23T20:54:51.526" v="60"/>
        <pc:sldMkLst>
          <pc:docMk/>
          <pc:sldMk cId="3516937418" sldId="2147474505"/>
        </pc:sldMkLst>
      </pc:sldChg>
      <pc:sldChg chg="del">
        <pc:chgData name="Leonardo Vieira Guimarães" userId="f193c370c6084364" providerId="LiveId" clId="{EE6EE5B4-6404-403F-A88B-1F2F9C578F56}" dt="2025-02-23T22:13:27.653" v="675" actId="47"/>
        <pc:sldMkLst>
          <pc:docMk/>
          <pc:sldMk cId="2991564746" sldId="2147474506"/>
        </pc:sldMkLst>
      </pc:sldChg>
      <pc:sldChg chg="del">
        <pc:chgData name="Leonardo Vieira Guimarães" userId="f193c370c6084364" providerId="LiveId" clId="{EE6EE5B4-6404-403F-A88B-1F2F9C578F56}" dt="2025-02-23T22:13:33.896" v="684" actId="47"/>
        <pc:sldMkLst>
          <pc:docMk/>
          <pc:sldMk cId="3735334763" sldId="2147474507"/>
        </pc:sldMkLst>
      </pc:sldChg>
      <pc:sldChg chg="del">
        <pc:chgData name="Leonardo Vieira Guimarães" userId="f193c370c6084364" providerId="LiveId" clId="{EE6EE5B4-6404-403F-A88B-1F2F9C578F56}" dt="2025-02-23T22:13:31.137" v="681" actId="47"/>
        <pc:sldMkLst>
          <pc:docMk/>
          <pc:sldMk cId="1336903153" sldId="2147474509"/>
        </pc:sldMkLst>
      </pc:sldChg>
      <pc:sldChg chg="del">
        <pc:chgData name="Leonardo Vieira Guimarães" userId="f193c370c6084364" providerId="LiveId" clId="{EE6EE5B4-6404-403F-A88B-1F2F9C578F56}" dt="2025-02-23T22:13:29.675" v="678" actId="47"/>
        <pc:sldMkLst>
          <pc:docMk/>
          <pc:sldMk cId="12753726" sldId="2147474510"/>
        </pc:sldMkLst>
      </pc:sldChg>
      <pc:sldChg chg="del">
        <pc:chgData name="Leonardo Vieira Guimarães" userId="f193c370c6084364" providerId="LiveId" clId="{EE6EE5B4-6404-403F-A88B-1F2F9C578F56}" dt="2025-02-23T22:13:29.191" v="677" actId="47"/>
        <pc:sldMkLst>
          <pc:docMk/>
          <pc:sldMk cId="372349402" sldId="2147474511"/>
        </pc:sldMkLst>
      </pc:sldChg>
      <pc:sldChg chg="del">
        <pc:chgData name="Leonardo Vieira Guimarães" userId="f193c370c6084364" providerId="LiveId" clId="{EE6EE5B4-6404-403F-A88B-1F2F9C578F56}" dt="2025-02-23T22:13:28.735" v="676" actId="47"/>
        <pc:sldMkLst>
          <pc:docMk/>
          <pc:sldMk cId="3716282764" sldId="2147474512"/>
        </pc:sldMkLst>
      </pc:sldChg>
      <pc:sldChg chg="del">
        <pc:chgData name="Leonardo Vieira Guimarães" userId="f193c370c6084364" providerId="LiveId" clId="{EE6EE5B4-6404-403F-A88B-1F2F9C578F56}" dt="2025-02-23T22:13:33.273" v="683" actId="47"/>
        <pc:sldMkLst>
          <pc:docMk/>
          <pc:sldMk cId="2076556543" sldId="2147474514"/>
        </pc:sldMkLst>
      </pc:sldChg>
      <pc:sldChg chg="del">
        <pc:chgData name="Leonardo Vieira Guimarães" userId="f193c370c6084364" providerId="LiveId" clId="{EE6EE5B4-6404-403F-A88B-1F2F9C578F56}" dt="2025-02-23T22:13:31.861" v="682" actId="47"/>
        <pc:sldMkLst>
          <pc:docMk/>
          <pc:sldMk cId="3577726056" sldId="2147474515"/>
        </pc:sldMkLst>
      </pc:sldChg>
      <pc:sldChg chg="del">
        <pc:chgData name="Leonardo Vieira Guimarães" userId="f193c370c6084364" providerId="LiveId" clId="{EE6EE5B4-6404-403F-A88B-1F2F9C578F56}" dt="2025-02-23T22:13:30.155" v="679" actId="47"/>
        <pc:sldMkLst>
          <pc:docMk/>
          <pc:sldMk cId="535679786" sldId="2147474516"/>
        </pc:sldMkLst>
      </pc:sldChg>
      <pc:sldChg chg="del">
        <pc:chgData name="Leonardo Vieira Guimarães" userId="f193c370c6084364" providerId="LiveId" clId="{EE6EE5B4-6404-403F-A88B-1F2F9C578F56}" dt="2025-02-23T22:13:30.690" v="680" actId="47"/>
        <pc:sldMkLst>
          <pc:docMk/>
          <pc:sldMk cId="1597107964" sldId="2147474517"/>
        </pc:sldMkLst>
      </pc:sldChg>
      <pc:sldChg chg="del">
        <pc:chgData name="Leonardo Vieira Guimarães" userId="f193c370c6084364" providerId="LiveId" clId="{EE6EE5B4-6404-403F-A88B-1F2F9C578F56}" dt="2025-02-23T22:13:35.377" v="687" actId="47"/>
        <pc:sldMkLst>
          <pc:docMk/>
          <pc:sldMk cId="3839142692" sldId="2147474518"/>
        </pc:sldMkLst>
      </pc:sldChg>
      <pc:sldChg chg="del">
        <pc:chgData name="Leonardo Vieira Guimarães" userId="f193c370c6084364" providerId="LiveId" clId="{EE6EE5B4-6404-403F-A88B-1F2F9C578F56}" dt="2025-02-23T22:13:34.377" v="685" actId="47"/>
        <pc:sldMkLst>
          <pc:docMk/>
          <pc:sldMk cId="3608038119" sldId="2147474519"/>
        </pc:sldMkLst>
      </pc:sldChg>
      <pc:sldChg chg="del">
        <pc:chgData name="Leonardo Vieira Guimarães" userId="f193c370c6084364" providerId="LiveId" clId="{EE6EE5B4-6404-403F-A88B-1F2F9C578F56}" dt="2025-02-23T22:13:34.902" v="686" actId="47"/>
        <pc:sldMkLst>
          <pc:docMk/>
          <pc:sldMk cId="2840378856" sldId="2147474520"/>
        </pc:sldMkLst>
      </pc:sldChg>
      <pc:sldChg chg="del">
        <pc:chgData name="Leonardo Vieira Guimarães" userId="f193c370c6084364" providerId="LiveId" clId="{EE6EE5B4-6404-403F-A88B-1F2F9C578F56}" dt="2025-02-23T22:13:36.193" v="688" actId="47"/>
        <pc:sldMkLst>
          <pc:docMk/>
          <pc:sldMk cId="3924727178" sldId="2147474521"/>
        </pc:sldMkLst>
      </pc:sldChg>
      <pc:sldChg chg="addSp delSp modSp mod modNotesTx">
        <pc:chgData name="Leonardo Vieira Guimarães" userId="f193c370c6084364" providerId="LiveId" clId="{EE6EE5B4-6404-403F-A88B-1F2F9C578F56}" dt="2025-02-23T21:07:59.324" v="154" actId="6549"/>
        <pc:sldMkLst>
          <pc:docMk/>
          <pc:sldMk cId="826124971" sldId="2147474522"/>
        </pc:sldMkLst>
        <pc:spChg chg="mod">
          <ac:chgData name="Leonardo Vieira Guimarães" userId="f193c370c6084364" providerId="LiveId" clId="{EE6EE5B4-6404-403F-A88B-1F2F9C578F56}" dt="2025-02-23T20:59:11.715" v="128" actId="20577"/>
          <ac:spMkLst>
            <pc:docMk/>
            <pc:sldMk cId="826124971" sldId="2147474522"/>
            <ac:spMk id="10" creationId="{CA7D691F-3625-9549-D03D-F62EBC5E4B6A}"/>
          </ac:spMkLst>
        </pc:spChg>
        <pc:spChg chg="mod">
          <ac:chgData name="Leonardo Vieira Guimarães" userId="f193c370c6084364" providerId="LiveId" clId="{EE6EE5B4-6404-403F-A88B-1F2F9C578F56}" dt="2025-02-23T21:07:55.152" v="153" actId="207"/>
          <ac:spMkLst>
            <pc:docMk/>
            <pc:sldMk cId="826124971" sldId="2147474522"/>
            <ac:spMk id="12" creationId="{E8C4DB24-E871-D02F-54BC-8A9932A50923}"/>
          </ac:spMkLst>
        </pc:spChg>
        <pc:picChg chg="add del mod">
          <ac:chgData name="Leonardo Vieira Guimarães" userId="f193c370c6084364" providerId="LiveId" clId="{EE6EE5B4-6404-403F-A88B-1F2F9C578F56}" dt="2025-02-23T21:07:35.160" v="148" actId="478"/>
          <ac:picMkLst>
            <pc:docMk/>
            <pc:sldMk cId="826124971" sldId="2147474522"/>
            <ac:picMk id="3" creationId="{515CF9F8-3495-31DA-DF00-4B6D49693E13}"/>
          </ac:picMkLst>
        </pc:picChg>
      </pc:sldChg>
      <pc:sldChg chg="add del modNotesTx">
        <pc:chgData name="Leonardo Vieira Guimarães" userId="f193c370c6084364" providerId="LiveId" clId="{EE6EE5B4-6404-403F-A88B-1F2F9C578F56}" dt="2025-02-23T22:06:44.477" v="513" actId="47"/>
        <pc:sldMkLst>
          <pc:docMk/>
          <pc:sldMk cId="1960750923" sldId="2147474523"/>
        </pc:sldMkLst>
      </pc:sldChg>
      <pc:sldChg chg="add del">
        <pc:chgData name="Leonardo Vieira Guimarães" userId="f193c370c6084364" providerId="LiveId" clId="{EE6EE5B4-6404-403F-A88B-1F2F9C578F56}" dt="2025-02-23T22:06:45.105" v="514" actId="47"/>
        <pc:sldMkLst>
          <pc:docMk/>
          <pc:sldMk cId="2600807754" sldId="2147474524"/>
        </pc:sldMkLst>
      </pc:sldChg>
      <pc:sldChg chg="add del">
        <pc:chgData name="Leonardo Vieira Guimarães" userId="f193c370c6084364" providerId="LiveId" clId="{EE6EE5B4-6404-403F-A88B-1F2F9C578F56}" dt="2025-02-23T22:06:45.708" v="515" actId="47"/>
        <pc:sldMkLst>
          <pc:docMk/>
          <pc:sldMk cId="2785759545" sldId="2147474525"/>
        </pc:sldMkLst>
      </pc:sldChg>
      <pc:sldChg chg="add del">
        <pc:chgData name="Leonardo Vieira Guimarães" userId="f193c370c6084364" providerId="LiveId" clId="{EE6EE5B4-6404-403F-A88B-1F2F9C578F56}" dt="2025-02-23T20:54:51.526" v="60"/>
        <pc:sldMkLst>
          <pc:docMk/>
          <pc:sldMk cId="484568944" sldId="2147474526"/>
        </pc:sldMkLst>
      </pc:sldChg>
      <pc:sldChg chg="addSp delSp modSp add del mod">
        <pc:chgData name="Leonardo Vieira Guimarães" userId="f193c370c6084364" providerId="LiveId" clId="{EE6EE5B4-6404-403F-A88B-1F2F9C578F56}" dt="2025-02-23T21:47:55.837" v="438" actId="47"/>
        <pc:sldMkLst>
          <pc:docMk/>
          <pc:sldMk cId="1306993926" sldId="2147474526"/>
        </pc:sldMkLst>
        <pc:spChg chg="add del mod">
          <ac:chgData name="Leonardo Vieira Guimarães" userId="f193c370c6084364" providerId="LiveId" clId="{EE6EE5B4-6404-403F-A88B-1F2F9C578F56}" dt="2025-02-23T21:46:38.127" v="408" actId="478"/>
          <ac:spMkLst>
            <pc:docMk/>
            <pc:sldMk cId="1306993926" sldId="2147474526"/>
            <ac:spMk id="3" creationId="{14DC2340-9984-9DD6-4A37-D5AD3870AC6D}"/>
          </ac:spMkLst>
        </pc:spChg>
        <pc:spChg chg="mod">
          <ac:chgData name="Leonardo Vieira Guimarães" userId="f193c370c6084364" providerId="LiveId" clId="{EE6EE5B4-6404-403F-A88B-1F2F9C578F56}" dt="2025-02-23T21:47:12.828" v="427" actId="20577"/>
          <ac:spMkLst>
            <pc:docMk/>
            <pc:sldMk cId="1306993926" sldId="2147474526"/>
            <ac:spMk id="10" creationId="{450013A2-9440-4A03-6004-ACCE21B86E16}"/>
          </ac:spMkLst>
        </pc:spChg>
        <pc:spChg chg="del mod">
          <ac:chgData name="Leonardo Vieira Guimarães" userId="f193c370c6084364" providerId="LiveId" clId="{EE6EE5B4-6404-403F-A88B-1F2F9C578F56}" dt="2025-02-23T21:44:36.869" v="339" actId="478"/>
          <ac:spMkLst>
            <pc:docMk/>
            <pc:sldMk cId="1306993926" sldId="2147474526"/>
            <ac:spMk id="12" creationId="{26EC1D02-AEAA-705B-0F6B-FC0A1A33E275}"/>
          </ac:spMkLst>
        </pc:spChg>
      </pc:sldChg>
      <pc:sldChg chg="addSp delSp modSp add mod">
        <pc:chgData name="Leonardo Vieira Guimarães" userId="f193c370c6084364" providerId="LiveId" clId="{EE6EE5B4-6404-403F-A88B-1F2F9C578F56}" dt="2025-02-23T21:14:19.609" v="197" actId="1076"/>
        <pc:sldMkLst>
          <pc:docMk/>
          <pc:sldMk cId="519724081" sldId="2147474527"/>
        </pc:sldMkLst>
        <pc:spChg chg="mod">
          <ac:chgData name="Leonardo Vieira Guimarães" userId="f193c370c6084364" providerId="LiveId" clId="{EE6EE5B4-6404-403F-A88B-1F2F9C578F56}" dt="2025-02-23T21:14:18.566" v="196" actId="14100"/>
          <ac:spMkLst>
            <pc:docMk/>
            <pc:sldMk cId="519724081" sldId="2147474527"/>
            <ac:spMk id="12" creationId="{1038CA03-B512-4A5D-D3E6-15216DBAB06D}"/>
          </ac:spMkLst>
        </pc:spChg>
        <pc:picChg chg="del">
          <ac:chgData name="Leonardo Vieira Guimarães" userId="f193c370c6084364" providerId="LiveId" clId="{EE6EE5B4-6404-403F-A88B-1F2F9C578F56}" dt="2025-02-23T21:13:55.251" v="191" actId="21"/>
          <ac:picMkLst>
            <pc:docMk/>
            <pc:sldMk cId="519724081" sldId="2147474527"/>
            <ac:picMk id="3" creationId="{AD9AC193-0C8A-0A5A-5026-33D72B590C1C}"/>
          </ac:picMkLst>
        </pc:picChg>
        <pc:picChg chg="add mod">
          <ac:chgData name="Leonardo Vieira Guimarães" userId="f193c370c6084364" providerId="LiveId" clId="{EE6EE5B4-6404-403F-A88B-1F2F9C578F56}" dt="2025-02-23T21:14:19.609" v="197" actId="1076"/>
          <ac:picMkLst>
            <pc:docMk/>
            <pc:sldMk cId="519724081" sldId="2147474527"/>
            <ac:picMk id="1026" creationId="{77FE56C1-1E5B-4226-4B4B-7E6330EE10D6}"/>
          </ac:picMkLst>
        </pc:picChg>
      </pc:sldChg>
      <pc:sldChg chg="add del">
        <pc:chgData name="Leonardo Vieira Guimarães" userId="f193c370c6084364" providerId="LiveId" clId="{EE6EE5B4-6404-403F-A88B-1F2F9C578F56}" dt="2025-02-23T20:54:51.526" v="60"/>
        <pc:sldMkLst>
          <pc:docMk/>
          <pc:sldMk cId="1313373141" sldId="2147474527"/>
        </pc:sldMkLst>
      </pc:sldChg>
      <pc:sldChg chg="add del">
        <pc:chgData name="Leonardo Vieira Guimarães" userId="f193c370c6084364" providerId="LiveId" clId="{EE6EE5B4-6404-403F-A88B-1F2F9C578F56}" dt="2025-02-23T20:54:51.526" v="60"/>
        <pc:sldMkLst>
          <pc:docMk/>
          <pc:sldMk cId="2174059727" sldId="2147474528"/>
        </pc:sldMkLst>
      </pc:sldChg>
      <pc:sldChg chg="addSp delSp modSp add del mod ord modNotesTx">
        <pc:chgData name="Leonardo Vieira Guimarães" userId="f193c370c6084364" providerId="LiveId" clId="{EE6EE5B4-6404-403F-A88B-1F2F9C578F56}" dt="2025-02-24T00:34:03.815" v="845" actId="47"/>
        <pc:sldMkLst>
          <pc:docMk/>
          <pc:sldMk cId="3421355039" sldId="2147474528"/>
        </pc:sldMkLst>
        <pc:spChg chg="add del mod">
          <ac:chgData name="Leonardo Vieira Guimarães" userId="f193c370c6084364" providerId="LiveId" clId="{EE6EE5B4-6404-403F-A88B-1F2F9C578F56}" dt="2025-02-23T21:10:16.319" v="176" actId="478"/>
          <ac:spMkLst>
            <pc:docMk/>
            <pc:sldMk cId="3421355039" sldId="2147474528"/>
            <ac:spMk id="3" creationId="{38095754-A3F0-513A-B7C1-D5A37793C32D}"/>
          </ac:spMkLst>
        </pc:spChg>
        <pc:spChg chg="add del mod">
          <ac:chgData name="Leonardo Vieira Guimarães" userId="f193c370c6084364" providerId="LiveId" clId="{EE6EE5B4-6404-403F-A88B-1F2F9C578F56}" dt="2025-02-23T21:10:13.463" v="175" actId="478"/>
          <ac:spMkLst>
            <pc:docMk/>
            <pc:sldMk cId="3421355039" sldId="2147474528"/>
            <ac:spMk id="9" creationId="{53CEF6B3-EC15-EAE8-6EB7-1CDA3EAAC098}"/>
          </ac:spMkLst>
        </pc:spChg>
        <pc:spChg chg="del mod">
          <ac:chgData name="Leonardo Vieira Guimarães" userId="f193c370c6084364" providerId="LiveId" clId="{EE6EE5B4-6404-403F-A88B-1F2F9C578F56}" dt="2025-02-23T21:10:10.901" v="174" actId="478"/>
          <ac:spMkLst>
            <pc:docMk/>
            <pc:sldMk cId="3421355039" sldId="2147474528"/>
            <ac:spMk id="10" creationId="{16959DBE-7E7E-04C1-DD2B-02DBCCAE28AC}"/>
          </ac:spMkLst>
        </pc:spChg>
        <pc:spChg chg="del">
          <ac:chgData name="Leonardo Vieira Guimarães" userId="f193c370c6084364" providerId="LiveId" clId="{EE6EE5B4-6404-403F-A88B-1F2F9C578F56}" dt="2025-02-23T21:10:00.609" v="173" actId="478"/>
          <ac:spMkLst>
            <pc:docMk/>
            <pc:sldMk cId="3421355039" sldId="2147474528"/>
            <ac:spMk id="12" creationId="{EC70E3E9-9CE6-ED0E-8DF6-073C8B057839}"/>
          </ac:spMkLst>
        </pc:spChg>
        <pc:spChg chg="add del">
          <ac:chgData name="Leonardo Vieira Guimarães" userId="f193c370c6084364" providerId="LiveId" clId="{EE6EE5B4-6404-403F-A88B-1F2F9C578F56}" dt="2025-02-23T21:10:17.344" v="178" actId="22"/>
          <ac:spMkLst>
            <pc:docMk/>
            <pc:sldMk cId="3421355039" sldId="2147474528"/>
            <ac:spMk id="13" creationId="{15B2C726-27E2-9496-A3FD-EEB0B2189EF1}"/>
          </ac:spMkLst>
        </pc:spChg>
        <pc:spChg chg="add mod">
          <ac:chgData name="Leonardo Vieira Guimarães" userId="f193c370c6084364" providerId="LiveId" clId="{EE6EE5B4-6404-403F-A88B-1F2F9C578F56}" dt="2025-02-24T00:33:41.108" v="757" actId="21"/>
          <ac:spMkLst>
            <pc:docMk/>
            <pc:sldMk cId="3421355039" sldId="2147474528"/>
            <ac:spMk id="15" creationId="{ED61891E-41A1-F6C9-BC84-B4EFAFF6984B}"/>
          </ac:spMkLst>
        </pc:spChg>
        <pc:spChg chg="add del mod">
          <ac:chgData name="Leonardo Vieira Guimarães" userId="f193c370c6084364" providerId="LiveId" clId="{EE6EE5B4-6404-403F-A88B-1F2F9C578F56}" dt="2025-02-23T21:24:51.409" v="260" actId="478"/>
          <ac:spMkLst>
            <pc:docMk/>
            <pc:sldMk cId="3421355039" sldId="2147474528"/>
            <ac:spMk id="19" creationId="{BCA1BB52-A7E8-9024-3D23-FCCA4DBECA9C}"/>
          </ac:spMkLst>
        </pc:spChg>
        <pc:picChg chg="add del mod">
          <ac:chgData name="Leonardo Vieira Guimarães" userId="f193c370c6084364" providerId="LiveId" clId="{EE6EE5B4-6404-403F-A88B-1F2F9C578F56}" dt="2025-02-23T21:17:37.600" v="213" actId="478"/>
          <ac:picMkLst>
            <pc:docMk/>
            <pc:sldMk cId="3421355039" sldId="2147474528"/>
            <ac:picMk id="16" creationId="{AD9AC193-0C8A-0A5A-5026-33D72B590C1C}"/>
          </ac:picMkLst>
        </pc:picChg>
        <pc:picChg chg="add del mod">
          <ac:chgData name="Leonardo Vieira Guimarães" userId="f193c370c6084364" providerId="LiveId" clId="{EE6EE5B4-6404-403F-A88B-1F2F9C578F56}" dt="2025-02-23T21:23:05.339" v="240" actId="21"/>
          <ac:picMkLst>
            <pc:docMk/>
            <pc:sldMk cId="3421355039" sldId="2147474528"/>
            <ac:picMk id="17" creationId="{BCB507AC-ADF7-D42D-6DFF-AD627F4FDC1D}"/>
          </ac:picMkLst>
        </pc:picChg>
        <pc:picChg chg="add del">
          <ac:chgData name="Leonardo Vieira Guimarães" userId="f193c370c6084364" providerId="LiveId" clId="{EE6EE5B4-6404-403F-A88B-1F2F9C578F56}" dt="2025-02-23T21:26:18.118" v="272" actId="22"/>
          <ac:picMkLst>
            <pc:docMk/>
            <pc:sldMk cId="3421355039" sldId="2147474528"/>
            <ac:picMk id="21" creationId="{3DBB6401-129B-0F5D-286A-7C7BCC28703D}"/>
          </ac:picMkLst>
        </pc:picChg>
        <pc:picChg chg="add del mod">
          <ac:chgData name="Leonardo Vieira Guimarães" userId="f193c370c6084364" providerId="LiveId" clId="{EE6EE5B4-6404-403F-A88B-1F2F9C578F56}" dt="2025-02-23T21:27:09.132" v="279" actId="478"/>
          <ac:picMkLst>
            <pc:docMk/>
            <pc:sldMk cId="3421355039" sldId="2147474528"/>
            <ac:picMk id="23" creationId="{1794CF39-B6A3-BEF8-B86B-2EFB2519A865}"/>
          </ac:picMkLst>
        </pc:picChg>
        <pc:picChg chg="add del mod">
          <ac:chgData name="Leonardo Vieira Guimarães" userId="f193c370c6084364" providerId="LiveId" clId="{EE6EE5B4-6404-403F-A88B-1F2F9C578F56}" dt="2025-02-23T21:28:17.474" v="294" actId="478"/>
          <ac:picMkLst>
            <pc:docMk/>
            <pc:sldMk cId="3421355039" sldId="2147474528"/>
            <ac:picMk id="25" creationId="{34D61F6A-EE0F-408B-BFB7-3FD4D3B84252}"/>
          </ac:picMkLst>
        </pc:picChg>
        <pc:picChg chg="add del mod">
          <ac:chgData name="Leonardo Vieira Guimarães" userId="f193c370c6084364" providerId="LiveId" clId="{EE6EE5B4-6404-403F-A88B-1F2F9C578F56}" dt="2025-02-24T00:33:15.181" v="744" actId="21"/>
          <ac:picMkLst>
            <pc:docMk/>
            <pc:sldMk cId="3421355039" sldId="2147474528"/>
            <ac:picMk id="27" creationId="{A9B3B96C-8B6E-0ABF-5FA8-3F4A498F96B2}"/>
          </ac:picMkLst>
        </pc:picChg>
        <pc:picChg chg="add del mod">
          <ac:chgData name="Leonardo Vieira Guimarães" userId="f193c370c6084364" providerId="LiveId" clId="{EE6EE5B4-6404-403F-A88B-1F2F9C578F56}" dt="2025-02-23T21:28:10.882" v="291" actId="478"/>
          <ac:picMkLst>
            <pc:docMk/>
            <pc:sldMk cId="3421355039" sldId="2147474528"/>
            <ac:picMk id="3074" creationId="{7DACF1EF-D7BB-F371-0A05-E10430714CE7}"/>
          </ac:picMkLst>
        </pc:picChg>
      </pc:sldChg>
      <pc:sldChg chg="add del">
        <pc:chgData name="Leonardo Vieira Guimarães" userId="f193c370c6084364" providerId="LiveId" clId="{EE6EE5B4-6404-403F-A88B-1F2F9C578F56}" dt="2025-02-23T20:54:51.526" v="60"/>
        <pc:sldMkLst>
          <pc:docMk/>
          <pc:sldMk cId="1561824575" sldId="2147474529"/>
        </pc:sldMkLst>
      </pc:sldChg>
      <pc:sldChg chg="addSp delSp modSp add mod ord modNotesTx">
        <pc:chgData name="Leonardo Vieira Guimarães" userId="f193c370c6084364" providerId="LiveId" clId="{EE6EE5B4-6404-403F-A88B-1F2F9C578F56}" dt="2025-02-24T00:45:28.586" v="906" actId="1076"/>
        <pc:sldMkLst>
          <pc:docMk/>
          <pc:sldMk cId="2971334013" sldId="2147474529"/>
        </pc:sldMkLst>
        <pc:spChg chg="add">
          <ac:chgData name="Leonardo Vieira Guimarães" userId="f193c370c6084364" providerId="LiveId" clId="{EE6EE5B4-6404-403F-A88B-1F2F9C578F56}" dt="2025-02-23T21:21:06.523" v="225"/>
          <ac:spMkLst>
            <pc:docMk/>
            <pc:sldMk cId="2971334013" sldId="2147474529"/>
            <ac:spMk id="2" creationId="{43B70D8D-820D-8131-A686-7465A9D2ABFE}"/>
          </ac:spMkLst>
        </pc:spChg>
        <pc:spChg chg="add mod">
          <ac:chgData name="Leonardo Vieira Guimarães" userId="f193c370c6084364" providerId="LiveId" clId="{EE6EE5B4-6404-403F-A88B-1F2F9C578F56}" dt="2025-02-24T00:34:43.747" v="850" actId="1076"/>
          <ac:spMkLst>
            <pc:docMk/>
            <pc:sldMk cId="2971334013" sldId="2147474529"/>
            <ac:spMk id="3" creationId="{519EB998-3B5C-698C-B856-ACA0629D8AAC}"/>
          </ac:spMkLst>
        </pc:spChg>
        <pc:spChg chg="mod">
          <ac:chgData name="Leonardo Vieira Guimarães" userId="f193c370c6084364" providerId="LiveId" clId="{EE6EE5B4-6404-403F-A88B-1F2F9C578F56}" dt="2025-02-24T00:33:31.780" v="754" actId="14100"/>
          <ac:spMkLst>
            <pc:docMk/>
            <pc:sldMk cId="2971334013" sldId="2147474529"/>
            <ac:spMk id="15" creationId="{041EEFE5-68E0-4CE4-D21E-6436FEA0CFE9}"/>
          </ac:spMkLst>
        </pc:spChg>
        <pc:picChg chg="add mod">
          <ac:chgData name="Leonardo Vieira Guimarães" userId="f193c370c6084364" providerId="LiveId" clId="{EE6EE5B4-6404-403F-A88B-1F2F9C578F56}" dt="2025-02-24T00:34:48.833" v="852" actId="1076"/>
          <ac:picMkLst>
            <pc:docMk/>
            <pc:sldMk cId="2971334013" sldId="2147474529"/>
            <ac:picMk id="4" creationId="{F5060B8F-8094-E2F8-1638-8A040E167C7D}"/>
          </ac:picMkLst>
        </pc:picChg>
        <pc:picChg chg="add mod">
          <ac:chgData name="Leonardo Vieira Guimarães" userId="f193c370c6084364" providerId="LiveId" clId="{EE6EE5B4-6404-403F-A88B-1F2F9C578F56}" dt="2025-02-24T00:34:46.434" v="851" actId="1076"/>
          <ac:picMkLst>
            <pc:docMk/>
            <pc:sldMk cId="2971334013" sldId="2147474529"/>
            <ac:picMk id="9" creationId="{CC440F19-A892-1AB4-A027-A7F2E971FD82}"/>
          </ac:picMkLst>
        </pc:picChg>
        <pc:picChg chg="add del mod">
          <ac:chgData name="Leonardo Vieira Guimarães" userId="f193c370c6084364" providerId="LiveId" clId="{EE6EE5B4-6404-403F-A88B-1F2F9C578F56}" dt="2025-02-23T21:20:31.928" v="220" actId="21"/>
          <ac:picMkLst>
            <pc:docMk/>
            <pc:sldMk cId="2971334013" sldId="2147474529"/>
            <ac:picMk id="16" creationId="{BCB507AC-ADF7-D42D-6DFF-AD627F4FDC1D}"/>
          </ac:picMkLst>
        </pc:picChg>
        <pc:picChg chg="add mod">
          <ac:chgData name="Leonardo Vieira Guimarães" userId="f193c370c6084364" providerId="LiveId" clId="{EE6EE5B4-6404-403F-A88B-1F2F9C578F56}" dt="2025-02-24T00:33:33.383" v="755" actId="1076"/>
          <ac:picMkLst>
            <pc:docMk/>
            <pc:sldMk cId="2971334013" sldId="2147474529"/>
            <ac:picMk id="17" creationId="{BCB507AC-ADF7-D42D-6DFF-AD627F4FDC1D}"/>
          </ac:picMkLst>
        </pc:picChg>
        <pc:picChg chg="add mod">
          <ac:chgData name="Leonardo Vieira Guimarães" userId="f193c370c6084364" providerId="LiveId" clId="{EE6EE5B4-6404-403F-A88B-1F2F9C578F56}" dt="2025-02-24T00:45:28.586" v="906" actId="1076"/>
          <ac:picMkLst>
            <pc:docMk/>
            <pc:sldMk cId="2971334013" sldId="2147474529"/>
            <ac:picMk id="27" creationId="{A9B3B96C-8B6E-0ABF-5FA8-3F4A498F96B2}"/>
          </ac:picMkLst>
        </pc:picChg>
      </pc:sldChg>
      <pc:sldChg chg="add del">
        <pc:chgData name="Leonardo Vieira Guimarães" userId="f193c370c6084364" providerId="LiveId" clId="{EE6EE5B4-6404-403F-A88B-1F2F9C578F56}" dt="2025-02-23T21:11:52.668" v="188" actId="2890"/>
        <pc:sldMkLst>
          <pc:docMk/>
          <pc:sldMk cId="3184222664" sldId="2147474529"/>
        </pc:sldMkLst>
      </pc:sldChg>
      <pc:sldChg chg="addSp delSp modSp add del mod">
        <pc:chgData name="Leonardo Vieira Guimarães" userId="f193c370c6084364" providerId="LiveId" clId="{EE6EE5B4-6404-403F-A88B-1F2F9C578F56}" dt="2025-02-24T00:34:05.330" v="846" actId="47"/>
        <pc:sldMkLst>
          <pc:docMk/>
          <pc:sldMk cId="2259329484" sldId="2147474530"/>
        </pc:sldMkLst>
        <pc:spChg chg="add del mod">
          <ac:chgData name="Leonardo Vieira Guimarães" userId="f193c370c6084364" providerId="LiveId" clId="{EE6EE5B4-6404-403F-A88B-1F2F9C578F56}" dt="2025-02-23T21:42:05.311" v="304" actId="22"/>
          <ac:spMkLst>
            <pc:docMk/>
            <pc:sldMk cId="2259329484" sldId="2147474530"/>
            <ac:spMk id="4" creationId="{4E8BFB48-3880-CEBF-969B-1A1FC3EF1C79}"/>
          </ac:spMkLst>
        </pc:spChg>
        <pc:spChg chg="mod">
          <ac:chgData name="Leonardo Vieira Guimarães" userId="f193c370c6084364" providerId="LiveId" clId="{EE6EE5B4-6404-403F-A88B-1F2F9C578F56}" dt="2025-02-24T00:33:50.549" v="761" actId="21"/>
          <ac:spMkLst>
            <pc:docMk/>
            <pc:sldMk cId="2259329484" sldId="2147474530"/>
            <ac:spMk id="15" creationId="{82E7F2CF-4363-19A6-9D89-0A0C12DF9EE0}"/>
          </ac:spMkLst>
        </pc:spChg>
        <pc:picChg chg="add mod">
          <ac:chgData name="Leonardo Vieira Guimarães" userId="f193c370c6084364" providerId="LiveId" clId="{EE6EE5B4-6404-403F-A88B-1F2F9C578F56}" dt="2025-02-23T21:20:24.046" v="218"/>
          <ac:picMkLst>
            <pc:docMk/>
            <pc:sldMk cId="2259329484" sldId="2147474530"/>
            <ac:picMk id="2" creationId="{BCB507AC-ADF7-D42D-6DFF-AD627F4FDC1D}"/>
          </ac:picMkLst>
        </pc:picChg>
        <pc:picChg chg="del">
          <ac:chgData name="Leonardo Vieira Guimarães" userId="f193c370c6084364" providerId="LiveId" clId="{EE6EE5B4-6404-403F-A88B-1F2F9C578F56}" dt="2025-02-23T21:17:34.575" v="212" actId="478"/>
          <ac:picMkLst>
            <pc:docMk/>
            <pc:sldMk cId="2259329484" sldId="2147474530"/>
            <ac:picMk id="16" creationId="{BB566434-B3C5-DF6C-2D3E-5C9732191DA7}"/>
          </ac:picMkLst>
        </pc:picChg>
      </pc:sldChg>
      <pc:sldChg chg="add del">
        <pc:chgData name="Leonardo Vieira Guimarães" userId="f193c370c6084364" providerId="LiveId" clId="{EE6EE5B4-6404-403F-A88B-1F2F9C578F56}" dt="2025-02-23T20:54:51.526" v="60"/>
        <pc:sldMkLst>
          <pc:docMk/>
          <pc:sldMk cId="3263481116" sldId="2147474530"/>
        </pc:sldMkLst>
      </pc:sldChg>
      <pc:sldChg chg="delSp modSp add del mod">
        <pc:chgData name="Leonardo Vieira Guimarães" userId="f193c370c6084364" providerId="LiveId" clId="{EE6EE5B4-6404-403F-A88B-1F2F9C578F56}" dt="2025-02-24T00:34:52.843" v="853" actId="47"/>
        <pc:sldMkLst>
          <pc:docMk/>
          <pc:sldMk cId="1985226246" sldId="2147474531"/>
        </pc:sldMkLst>
        <pc:spChg chg="mod">
          <ac:chgData name="Leonardo Vieira Guimarães" userId="f193c370c6084364" providerId="LiveId" clId="{EE6EE5B4-6404-403F-A88B-1F2F9C578F56}" dt="2025-02-24T00:34:17.911" v="847" actId="6549"/>
          <ac:spMkLst>
            <pc:docMk/>
            <pc:sldMk cId="1985226246" sldId="2147474531"/>
            <ac:spMk id="15" creationId="{0B9D02C9-8E10-3DBE-6841-65CD3EA20CCE}"/>
          </ac:spMkLst>
        </pc:spChg>
        <pc:picChg chg="del">
          <ac:chgData name="Leonardo Vieira Guimarães" userId="f193c370c6084364" providerId="LiveId" clId="{EE6EE5B4-6404-403F-A88B-1F2F9C578F56}" dt="2025-02-23T21:19:01.086" v="215" actId="478"/>
          <ac:picMkLst>
            <pc:docMk/>
            <pc:sldMk cId="1985226246" sldId="2147474531"/>
            <ac:picMk id="16" creationId="{E2716F45-65B7-7752-8E64-FB5D203C063E}"/>
          </ac:picMkLst>
        </pc:picChg>
      </pc:sldChg>
      <pc:sldChg chg="add del">
        <pc:chgData name="Leonardo Vieira Guimarães" userId="f193c370c6084364" providerId="LiveId" clId="{EE6EE5B4-6404-403F-A88B-1F2F9C578F56}" dt="2025-02-23T20:54:51.526" v="60"/>
        <pc:sldMkLst>
          <pc:docMk/>
          <pc:sldMk cId="3704020641" sldId="2147474531"/>
        </pc:sldMkLst>
      </pc:sldChg>
      <pc:sldChg chg="modSp add del mod">
        <pc:chgData name="Leonardo Vieira Guimarães" userId="f193c370c6084364" providerId="LiveId" clId="{EE6EE5B4-6404-403F-A88B-1F2F9C578F56}" dt="2025-02-24T00:34:53.930" v="854" actId="47"/>
        <pc:sldMkLst>
          <pc:docMk/>
          <pc:sldMk cId="2680684880" sldId="2147474532"/>
        </pc:sldMkLst>
        <pc:spChg chg="mod">
          <ac:chgData name="Leonardo Vieira Guimarães" userId="f193c370c6084364" providerId="LiveId" clId="{EE6EE5B4-6404-403F-A88B-1F2F9C578F56}" dt="2025-02-24T00:30:08.683" v="715" actId="20577"/>
          <ac:spMkLst>
            <pc:docMk/>
            <pc:sldMk cId="2680684880" sldId="2147474532"/>
            <ac:spMk id="15" creationId="{BEE2999F-165D-C069-A22B-F581C42A8397}"/>
          </ac:spMkLst>
        </pc:spChg>
      </pc:sldChg>
      <pc:sldChg chg="addSp modSp add mod modNotesTx">
        <pc:chgData name="Leonardo Vieira Guimarães" userId="f193c370c6084364" providerId="LiveId" clId="{EE6EE5B4-6404-403F-A88B-1F2F9C578F56}" dt="2025-02-24T00:54:54.484" v="978" actId="1076"/>
        <pc:sldMkLst>
          <pc:docMk/>
          <pc:sldMk cId="4085307071" sldId="2147474533"/>
        </pc:sldMkLst>
        <pc:spChg chg="mod">
          <ac:chgData name="Leonardo Vieira Guimarães" userId="f193c370c6084364" providerId="LiveId" clId="{EE6EE5B4-6404-403F-A88B-1F2F9C578F56}" dt="2025-02-24T00:52:18.245" v="961" actId="14100"/>
          <ac:spMkLst>
            <pc:docMk/>
            <pc:sldMk cId="4085307071" sldId="2147474533"/>
            <ac:spMk id="15" creationId="{00A7E936-49D7-901B-E07D-F1A7F0B12166}"/>
          </ac:spMkLst>
        </pc:spChg>
        <pc:picChg chg="add mod modCrop">
          <ac:chgData name="Leonardo Vieira Guimarães" userId="f193c370c6084364" providerId="LiveId" clId="{EE6EE5B4-6404-403F-A88B-1F2F9C578F56}" dt="2025-02-24T00:54:54.484" v="978" actId="1076"/>
          <ac:picMkLst>
            <pc:docMk/>
            <pc:sldMk cId="4085307071" sldId="2147474533"/>
            <ac:picMk id="3" creationId="{EDF76D31-AE82-F628-D738-4341AB88AF41}"/>
          </ac:picMkLst>
        </pc:picChg>
        <pc:picChg chg="add mod">
          <ac:chgData name="Leonardo Vieira Guimarães" userId="f193c370c6084364" providerId="LiveId" clId="{EE6EE5B4-6404-403F-A88B-1F2F9C578F56}" dt="2025-02-24T00:54:53.344" v="977" actId="1076"/>
          <ac:picMkLst>
            <pc:docMk/>
            <pc:sldMk cId="4085307071" sldId="2147474533"/>
            <ac:picMk id="9" creationId="{7AD12545-65A2-8343-3E6E-DEA12F9D9D10}"/>
          </ac:picMkLst>
        </pc:picChg>
      </pc:sldChg>
      <pc:sldChg chg="addSp modSp add mod modNotesTx">
        <pc:chgData name="Leonardo Vieira Guimarães" userId="f193c370c6084364" providerId="LiveId" clId="{EE6EE5B4-6404-403F-A88B-1F2F9C578F56}" dt="2025-02-24T01:01:06.256" v="988" actId="18131"/>
        <pc:sldMkLst>
          <pc:docMk/>
          <pc:sldMk cId="1272717948" sldId="2147474534"/>
        </pc:sldMkLst>
        <pc:spChg chg="mod">
          <ac:chgData name="Leonardo Vieira Guimarães" userId="f193c370c6084364" providerId="LiveId" clId="{EE6EE5B4-6404-403F-A88B-1F2F9C578F56}" dt="2025-02-23T22:03:16.807" v="475" actId="15"/>
          <ac:spMkLst>
            <pc:docMk/>
            <pc:sldMk cId="1272717948" sldId="2147474534"/>
            <ac:spMk id="15" creationId="{4D86CEAD-68AB-9FA4-0AD5-3F8389402CFE}"/>
          </ac:spMkLst>
        </pc:spChg>
        <pc:picChg chg="add mod">
          <ac:chgData name="Leonardo Vieira Guimarães" userId="f193c370c6084364" providerId="LiveId" clId="{EE6EE5B4-6404-403F-A88B-1F2F9C578F56}" dt="2025-02-24T01:01:06.256" v="988" actId="18131"/>
          <ac:picMkLst>
            <pc:docMk/>
            <pc:sldMk cId="1272717948" sldId="2147474534"/>
            <ac:picMk id="4098" creationId="{CACBB767-D952-D1E5-9BA6-278C15075855}"/>
          </ac:picMkLst>
        </pc:picChg>
      </pc:sldChg>
      <pc:sldChg chg="addSp delSp modSp add del mod modNotesTx">
        <pc:chgData name="Leonardo Vieira Guimarães" userId="f193c370c6084364" providerId="LiveId" clId="{EE6EE5B4-6404-403F-A88B-1F2F9C578F56}" dt="2025-02-24T01:03:23.720" v="1000" actId="20577"/>
        <pc:sldMkLst>
          <pc:docMk/>
          <pc:sldMk cId="2487091943" sldId="2147474535"/>
        </pc:sldMkLst>
        <pc:spChg chg="add del">
          <ac:chgData name="Leonardo Vieira Guimarães" userId="f193c370c6084364" providerId="LiveId" clId="{EE6EE5B4-6404-403F-A88B-1F2F9C578F56}" dt="2025-02-24T01:03:02.273" v="994" actId="22"/>
          <ac:spMkLst>
            <pc:docMk/>
            <pc:sldMk cId="2487091943" sldId="2147474535"/>
            <ac:spMk id="3" creationId="{D6F471FF-B9F0-9BE1-D6D7-B3493840C88C}"/>
          </ac:spMkLst>
        </pc:spChg>
        <pc:spChg chg="mod">
          <ac:chgData name="Leonardo Vieira Guimarães" userId="f193c370c6084364" providerId="LiveId" clId="{EE6EE5B4-6404-403F-A88B-1F2F9C578F56}" dt="2025-02-24T01:03:23.720" v="1000" actId="20577"/>
          <ac:spMkLst>
            <pc:docMk/>
            <pc:sldMk cId="2487091943" sldId="2147474535"/>
            <ac:spMk id="15" creationId="{E8DE7FED-DC3A-0E5A-A726-72C61A1D1116}"/>
          </ac:spMkLst>
        </pc:spChg>
        <pc:picChg chg="add mod">
          <ac:chgData name="Leonardo Vieira Guimarães" userId="f193c370c6084364" providerId="LiveId" clId="{EE6EE5B4-6404-403F-A88B-1F2F9C578F56}" dt="2025-02-24T01:03:19.490" v="998" actId="1076"/>
          <ac:picMkLst>
            <pc:docMk/>
            <pc:sldMk cId="2487091943" sldId="2147474535"/>
            <ac:picMk id="9" creationId="{F0FD2666-09DE-B763-3CFD-C731221F294D}"/>
          </ac:picMkLst>
        </pc:picChg>
      </pc:sldChg>
      <pc:sldChg chg="addSp delSp modSp add mod modNotesTx">
        <pc:chgData name="Leonardo Vieira Guimarães" userId="f193c370c6084364" providerId="LiveId" clId="{EE6EE5B4-6404-403F-A88B-1F2F9C578F56}" dt="2025-02-24T01:10:32.393" v="1016" actId="1076"/>
        <pc:sldMkLst>
          <pc:docMk/>
          <pc:sldMk cId="2511620777" sldId="2147474536"/>
        </pc:sldMkLst>
        <pc:spChg chg="add del">
          <ac:chgData name="Leonardo Vieira Guimarães" userId="f193c370c6084364" providerId="LiveId" clId="{EE6EE5B4-6404-403F-A88B-1F2F9C578F56}" dt="2025-02-24T01:05:21.155" v="1003" actId="22"/>
          <ac:spMkLst>
            <pc:docMk/>
            <pc:sldMk cId="2511620777" sldId="2147474536"/>
            <ac:spMk id="3" creationId="{9F9D645F-878B-2F28-6A4E-9D18C2A0CD32}"/>
          </ac:spMkLst>
        </pc:spChg>
        <pc:spChg chg="mod">
          <ac:chgData name="Leonardo Vieira Guimarães" userId="f193c370c6084364" providerId="LiveId" clId="{EE6EE5B4-6404-403F-A88B-1F2F9C578F56}" dt="2025-02-24T01:10:30.933" v="1015" actId="14100"/>
          <ac:spMkLst>
            <pc:docMk/>
            <pc:sldMk cId="2511620777" sldId="2147474536"/>
            <ac:spMk id="15" creationId="{CC61A42B-04A2-BAF6-9BB4-997F8D37348E}"/>
          </ac:spMkLst>
        </pc:spChg>
        <pc:picChg chg="add mod">
          <ac:chgData name="Leonardo Vieira Guimarães" userId="f193c370c6084364" providerId="LiveId" clId="{EE6EE5B4-6404-403F-A88B-1F2F9C578F56}" dt="2025-02-24T01:10:32.393" v="1016" actId="1076"/>
          <ac:picMkLst>
            <pc:docMk/>
            <pc:sldMk cId="2511620777" sldId="2147474536"/>
            <ac:picMk id="9" creationId="{C1DB4ABC-953B-DE91-8DFC-EBB3409204FD}"/>
          </ac:picMkLst>
        </pc:picChg>
        <pc:picChg chg="add mod">
          <ac:chgData name="Leonardo Vieira Guimarães" userId="f193c370c6084364" providerId="LiveId" clId="{EE6EE5B4-6404-403F-A88B-1F2F9C578F56}" dt="2025-02-24T01:10:27.171" v="1014" actId="1076"/>
          <ac:picMkLst>
            <pc:docMk/>
            <pc:sldMk cId="2511620777" sldId="2147474536"/>
            <ac:picMk id="10" creationId="{E7012345-E581-F1DA-4CE9-79D649E36F17}"/>
          </ac:picMkLst>
        </pc:picChg>
      </pc:sldChg>
      <pc:sldChg chg="modSp add del mod">
        <pc:chgData name="Leonardo Vieira Guimarães" userId="f193c370c6084364" providerId="LiveId" clId="{EE6EE5B4-6404-403F-A88B-1F2F9C578F56}" dt="2025-02-24T00:36:20.408" v="878" actId="47"/>
        <pc:sldMkLst>
          <pc:docMk/>
          <pc:sldMk cId="616013374" sldId="2147474537"/>
        </pc:sldMkLst>
        <pc:spChg chg="mod">
          <ac:chgData name="Leonardo Vieira Guimarães" userId="f193c370c6084364" providerId="LiveId" clId="{EE6EE5B4-6404-403F-A88B-1F2F9C578F56}" dt="2025-02-23T22:05:03.389" v="503" actId="20577"/>
          <ac:spMkLst>
            <pc:docMk/>
            <pc:sldMk cId="616013374" sldId="2147474537"/>
            <ac:spMk id="15" creationId="{884AB73C-C35A-3762-3CB9-0CEC27348B22}"/>
          </ac:spMkLst>
        </pc:spChg>
      </pc:sldChg>
      <pc:sldChg chg="modSp add del mod">
        <pc:chgData name="Leonardo Vieira Guimarães" userId="f193c370c6084364" providerId="LiveId" clId="{EE6EE5B4-6404-403F-A88B-1F2F9C578F56}" dt="2025-02-24T00:36:25.431" v="879" actId="47"/>
        <pc:sldMkLst>
          <pc:docMk/>
          <pc:sldMk cId="3335968388" sldId="2147474538"/>
        </pc:sldMkLst>
        <pc:spChg chg="mod">
          <ac:chgData name="Leonardo Vieira Guimarães" userId="f193c370c6084364" providerId="LiveId" clId="{EE6EE5B4-6404-403F-A88B-1F2F9C578F56}" dt="2025-02-23T22:05:46.199" v="511" actId="15"/>
          <ac:spMkLst>
            <pc:docMk/>
            <pc:sldMk cId="3335968388" sldId="2147474538"/>
            <ac:spMk id="15" creationId="{CF915D49-4D35-491B-E7B4-9992B16165DF}"/>
          </ac:spMkLst>
        </pc:spChg>
      </pc:sldChg>
      <pc:sldChg chg="addSp delSp modSp add mod">
        <pc:chgData name="Leonardo Vieira Guimarães" userId="f193c370c6084364" providerId="LiveId" clId="{EE6EE5B4-6404-403F-A88B-1F2F9C578F56}" dt="2025-02-24T01:21:14.577" v="1136" actId="113"/>
        <pc:sldMkLst>
          <pc:docMk/>
          <pc:sldMk cId="1821918149" sldId="2147474539"/>
        </pc:sldMkLst>
        <pc:spChg chg="add mod">
          <ac:chgData name="Leonardo Vieira Guimarães" userId="f193c370c6084364" providerId="LiveId" clId="{EE6EE5B4-6404-403F-A88B-1F2F9C578F56}" dt="2025-02-24T01:21:14.577" v="1136" actId="113"/>
          <ac:spMkLst>
            <pc:docMk/>
            <pc:sldMk cId="1821918149" sldId="2147474539"/>
            <ac:spMk id="3" creationId="{2ED285BD-2247-71AE-9BB3-07E778B0F6D9}"/>
          </ac:spMkLst>
        </pc:spChg>
        <pc:spChg chg="del mod">
          <ac:chgData name="Leonardo Vieira Guimarães" userId="f193c370c6084364" providerId="LiveId" clId="{EE6EE5B4-6404-403F-A88B-1F2F9C578F56}" dt="2025-02-23T22:11:15.468" v="661" actId="478"/>
          <ac:spMkLst>
            <pc:docMk/>
            <pc:sldMk cId="1821918149" sldId="2147474539"/>
            <ac:spMk id="15" creationId="{428E2046-6291-2946-A089-9C7FD0198F36}"/>
          </ac:spMkLst>
        </pc:spChg>
        <pc:picChg chg="add mod">
          <ac:chgData name="Leonardo Vieira Guimarães" userId="f193c370c6084364" providerId="LiveId" clId="{EE6EE5B4-6404-403F-A88B-1F2F9C578F56}" dt="2025-02-24T01:20:52.475" v="1088" actId="1076"/>
          <ac:picMkLst>
            <pc:docMk/>
            <pc:sldMk cId="1821918149" sldId="2147474539"/>
            <ac:picMk id="1030" creationId="{DB2D8F46-46DA-540E-A89A-CE492BEF6CD8}"/>
          </ac:picMkLst>
        </pc:picChg>
        <pc:picChg chg="add mod">
          <ac:chgData name="Leonardo Vieira Guimarães" userId="f193c370c6084364" providerId="LiveId" clId="{EE6EE5B4-6404-403F-A88B-1F2F9C578F56}" dt="2025-02-24T01:20:50.238" v="1086" actId="1076"/>
          <ac:picMkLst>
            <pc:docMk/>
            <pc:sldMk cId="1821918149" sldId="2147474539"/>
            <ac:picMk id="1032" creationId="{1ADFB4FE-3980-2907-C9EE-833C2C9B5BB6}"/>
          </ac:picMkLst>
        </pc:picChg>
        <pc:picChg chg="add mod">
          <ac:chgData name="Leonardo Vieira Guimarães" userId="f193c370c6084364" providerId="LiveId" clId="{EE6EE5B4-6404-403F-A88B-1F2F9C578F56}" dt="2025-02-24T01:20:51.182" v="1087" actId="1076"/>
          <ac:picMkLst>
            <pc:docMk/>
            <pc:sldMk cId="1821918149" sldId="2147474539"/>
            <ac:picMk id="5122" creationId="{8A91C3ED-D745-3F51-2581-E0E570BDE594}"/>
          </ac:picMkLst>
        </pc:picChg>
        <pc:picChg chg="add mod">
          <ac:chgData name="Leonardo Vieira Guimarães" userId="f193c370c6084364" providerId="LiveId" clId="{EE6EE5B4-6404-403F-A88B-1F2F9C578F56}" dt="2025-02-24T01:20:53.499" v="1089" actId="1076"/>
          <ac:picMkLst>
            <pc:docMk/>
            <pc:sldMk cId="1821918149" sldId="2147474539"/>
            <ac:picMk id="5124" creationId="{9CACB382-8094-50E8-C413-8DDCACD2B034}"/>
          </ac:picMkLst>
        </pc:picChg>
        <pc:picChg chg="add mod">
          <ac:chgData name="Leonardo Vieira Guimarães" userId="f193c370c6084364" providerId="LiveId" clId="{EE6EE5B4-6404-403F-A88B-1F2F9C578F56}" dt="2025-02-24T01:20:54.991" v="1090" actId="1076"/>
          <ac:picMkLst>
            <pc:docMk/>
            <pc:sldMk cId="1821918149" sldId="2147474539"/>
            <ac:picMk id="5126" creationId="{5241BC4D-7D0A-F50E-392B-7F84465051E6}"/>
          </ac:picMkLst>
        </pc:picChg>
        <pc:picChg chg="add mod">
          <ac:chgData name="Leonardo Vieira Guimarães" userId="f193c370c6084364" providerId="LiveId" clId="{EE6EE5B4-6404-403F-A88B-1F2F9C578F56}" dt="2025-02-24T01:20:56.305" v="1091" actId="1076"/>
          <ac:picMkLst>
            <pc:docMk/>
            <pc:sldMk cId="1821918149" sldId="2147474539"/>
            <ac:picMk id="5128" creationId="{03747A5E-C96F-315C-B7C0-D3F1C976C191}"/>
          </ac:picMkLst>
        </pc:picChg>
        <pc:picChg chg="add mod">
          <ac:chgData name="Leonardo Vieira Guimarães" userId="f193c370c6084364" providerId="LiveId" clId="{EE6EE5B4-6404-403F-A88B-1F2F9C578F56}" dt="2025-02-24T01:20:57.349" v="1092" actId="1076"/>
          <ac:picMkLst>
            <pc:docMk/>
            <pc:sldMk cId="1821918149" sldId="2147474539"/>
            <ac:picMk id="5130" creationId="{0280D6CF-D6BC-40F2-1715-082774B40DD4}"/>
          </ac:picMkLst>
        </pc:picChg>
        <pc:picChg chg="add mod">
          <ac:chgData name="Leonardo Vieira Guimarães" userId="f193c370c6084364" providerId="LiveId" clId="{EE6EE5B4-6404-403F-A88B-1F2F9C578F56}" dt="2025-02-24T01:20:58.554" v="1093" actId="1076"/>
          <ac:picMkLst>
            <pc:docMk/>
            <pc:sldMk cId="1821918149" sldId="2147474539"/>
            <ac:picMk id="5132" creationId="{907F8B89-7998-5447-FB34-4B358A99E750}"/>
          </ac:picMkLst>
        </pc:picChg>
      </pc:sldChg>
      <pc:sldChg chg="addSp delSp modSp add mod">
        <pc:chgData name="Leonardo Vieira Guimarães" userId="f193c370c6084364" providerId="LiveId" clId="{EE6EE5B4-6404-403F-A88B-1F2F9C578F56}" dt="2025-02-24T01:29:01.588" v="1222" actId="20577"/>
        <pc:sldMkLst>
          <pc:docMk/>
          <pc:sldMk cId="1787631910" sldId="2147474540"/>
        </pc:sldMkLst>
        <pc:spChg chg="add del">
          <ac:chgData name="Leonardo Vieira Guimarães" userId="f193c370c6084364" providerId="LiveId" clId="{EE6EE5B4-6404-403F-A88B-1F2F9C578F56}" dt="2025-02-24T01:23:45.360" v="1139" actId="21"/>
          <ac:spMkLst>
            <pc:docMk/>
            <pc:sldMk cId="1787631910" sldId="2147474540"/>
            <ac:spMk id="2" creationId="{486E57C7-4241-CA25-C590-C72C9F7E3DBB}"/>
          </ac:spMkLst>
        </pc:spChg>
        <pc:spChg chg="del mod">
          <ac:chgData name="Leonardo Vieira Guimarães" userId="f193c370c6084364" providerId="LiveId" clId="{EE6EE5B4-6404-403F-A88B-1F2F9C578F56}" dt="2025-02-24T01:20:17.877" v="1078" actId="478"/>
          <ac:spMkLst>
            <pc:docMk/>
            <pc:sldMk cId="1787631910" sldId="2147474540"/>
            <ac:spMk id="3" creationId="{A3308163-17EF-8553-4A31-F3D9FB1D87C7}"/>
          </ac:spMkLst>
        </pc:spChg>
        <pc:spChg chg="add mod">
          <ac:chgData name="Leonardo Vieira Guimarães" userId="f193c370c6084364" providerId="LiveId" clId="{EE6EE5B4-6404-403F-A88B-1F2F9C578F56}" dt="2025-02-24T01:29:01.588" v="1222" actId="20577"/>
          <ac:spMkLst>
            <pc:docMk/>
            <pc:sldMk cId="1787631910" sldId="2147474540"/>
            <ac:spMk id="11" creationId="{BCE29827-D1A7-D85B-2E2E-69039CCEA5C5}"/>
          </ac:spMkLst>
        </pc:spChg>
        <pc:picChg chg="add mod">
          <ac:chgData name="Leonardo Vieira Guimarães" userId="f193c370c6084364" providerId="LiveId" clId="{EE6EE5B4-6404-403F-A88B-1F2F9C578F56}" dt="2025-02-24T01:28:58.345" v="1221" actId="1076"/>
          <ac:picMkLst>
            <pc:docMk/>
            <pc:sldMk cId="1787631910" sldId="2147474540"/>
            <ac:picMk id="9" creationId="{ECB76C8C-AC1E-D949-3168-DDB3A017294B}"/>
          </ac:picMkLst>
        </pc:picChg>
      </pc:sldChg>
      <pc:sldChg chg="delSp modSp add del mod">
        <pc:chgData name="Leonardo Vieira Guimarães" userId="f193c370c6084364" providerId="LiveId" clId="{EE6EE5B4-6404-403F-A88B-1F2F9C578F56}" dt="2025-02-24T00:35:21.273" v="865" actId="47"/>
        <pc:sldMkLst>
          <pc:docMk/>
          <pc:sldMk cId="3496356130" sldId="2147474541"/>
        </pc:sldMkLst>
        <pc:spChg chg="del mod">
          <ac:chgData name="Leonardo Vieira Guimarães" userId="f193c370c6084364" providerId="LiveId" clId="{EE6EE5B4-6404-403F-A88B-1F2F9C578F56}" dt="2025-02-24T00:35:15.330" v="864" actId="478"/>
          <ac:spMkLst>
            <pc:docMk/>
            <pc:sldMk cId="3496356130" sldId="2147474541"/>
            <ac:spMk id="15" creationId="{90DBFCD6-4B42-3CDE-44AC-99E33642D819}"/>
          </ac:spMkLst>
        </pc:spChg>
      </pc:sldChg>
      <pc:sldChg chg="addSp delSp modSp add mod modNotesTx">
        <pc:chgData name="Leonardo Vieira Guimarães" userId="f193c370c6084364" providerId="LiveId" clId="{EE6EE5B4-6404-403F-A88B-1F2F9C578F56}" dt="2025-02-24T00:48:41.720" v="950" actId="14100"/>
        <pc:sldMkLst>
          <pc:docMk/>
          <pc:sldMk cId="2952690377" sldId="2147474542"/>
        </pc:sldMkLst>
        <pc:spChg chg="add del">
          <ac:chgData name="Leonardo Vieira Guimarães" userId="f193c370c6084364" providerId="LiveId" clId="{EE6EE5B4-6404-403F-A88B-1F2F9C578F56}" dt="2025-02-24T00:41:01.452" v="883" actId="22"/>
          <ac:spMkLst>
            <pc:docMk/>
            <pc:sldMk cId="2952690377" sldId="2147474542"/>
            <ac:spMk id="3" creationId="{403213CE-B344-794D-F23D-FEF3872BFC83}"/>
          </ac:spMkLst>
        </pc:spChg>
        <pc:spChg chg="add del">
          <ac:chgData name="Leonardo Vieira Guimarães" userId="f193c370c6084364" providerId="LiveId" clId="{EE6EE5B4-6404-403F-A88B-1F2F9C578F56}" dt="2025-02-24T00:41:16.837" v="885" actId="22"/>
          <ac:spMkLst>
            <pc:docMk/>
            <pc:sldMk cId="2952690377" sldId="2147474542"/>
            <ac:spMk id="9" creationId="{2D781C3F-BE46-AE8E-FE03-003FEE8E4FF3}"/>
          </ac:spMkLst>
        </pc:spChg>
        <pc:spChg chg="mod">
          <ac:chgData name="Leonardo Vieira Guimarães" userId="f193c370c6084364" providerId="LiveId" clId="{EE6EE5B4-6404-403F-A88B-1F2F9C578F56}" dt="2025-02-24T00:48:41.720" v="950" actId="14100"/>
          <ac:spMkLst>
            <pc:docMk/>
            <pc:sldMk cId="2952690377" sldId="2147474542"/>
            <ac:spMk id="15" creationId="{56B19485-C779-6ADC-CC7A-4E56B8D324F1}"/>
          </ac:spMkLst>
        </pc:spChg>
        <pc:picChg chg="add del mod modCrop">
          <ac:chgData name="Leonardo Vieira Guimarães" userId="f193c370c6084364" providerId="LiveId" clId="{EE6EE5B4-6404-403F-A88B-1F2F9C578F56}" dt="2025-02-24T00:46:33.189" v="921" actId="478"/>
          <ac:picMkLst>
            <pc:docMk/>
            <pc:sldMk cId="2952690377" sldId="2147474542"/>
            <ac:picMk id="11" creationId="{9876CE3A-985D-EB5F-34F7-03E671244930}"/>
          </ac:picMkLst>
        </pc:picChg>
        <pc:picChg chg="add del mod">
          <ac:chgData name="Leonardo Vieira Guimarães" userId="f193c370c6084364" providerId="LiveId" clId="{EE6EE5B4-6404-403F-A88B-1F2F9C578F56}" dt="2025-02-24T00:45:19.984" v="905" actId="21"/>
          <ac:picMkLst>
            <pc:docMk/>
            <pc:sldMk cId="2952690377" sldId="2147474542"/>
            <ac:picMk id="13" creationId="{25CA8D7A-2B68-724F-36EF-0E9AF307A0CB}"/>
          </ac:picMkLst>
        </pc:picChg>
        <pc:picChg chg="add del mod">
          <ac:chgData name="Leonardo Vieira Guimarães" userId="f193c370c6084364" providerId="LiveId" clId="{EE6EE5B4-6404-403F-A88B-1F2F9C578F56}" dt="2025-02-24T00:47:14.766" v="925" actId="478"/>
          <ac:picMkLst>
            <pc:docMk/>
            <pc:sldMk cId="2952690377" sldId="2147474542"/>
            <ac:picMk id="16" creationId="{179C1C63-450E-F71B-8703-F2B2A34BE159}"/>
          </ac:picMkLst>
        </pc:picChg>
        <pc:picChg chg="add mod modCrop">
          <ac:chgData name="Leonardo Vieira Guimarães" userId="f193c370c6084364" providerId="LiveId" clId="{EE6EE5B4-6404-403F-A88B-1F2F9C578F56}" dt="2025-02-24T00:48:36.687" v="948" actId="1076"/>
          <ac:picMkLst>
            <pc:docMk/>
            <pc:sldMk cId="2952690377" sldId="2147474542"/>
            <ac:picMk id="18" creationId="{7C622A42-71F8-ABB0-2BA8-E9FD561F01F3}"/>
          </ac:picMkLst>
        </pc:picChg>
        <pc:picChg chg="add mod">
          <ac:chgData name="Leonardo Vieira Guimarães" userId="f193c370c6084364" providerId="LiveId" clId="{EE6EE5B4-6404-403F-A88B-1F2F9C578F56}" dt="2025-02-24T00:48:38.347" v="949" actId="1076"/>
          <ac:picMkLst>
            <pc:docMk/>
            <pc:sldMk cId="2952690377" sldId="2147474542"/>
            <ac:picMk id="20" creationId="{5F3BCEAB-1C2F-89F6-EF53-466D81809E54}"/>
          </ac:picMkLst>
        </pc:picChg>
      </pc:sldChg>
      <pc:sldChg chg="add del">
        <pc:chgData name="Leonardo Vieira Guimarães" userId="f193c370c6084364" providerId="LiveId" clId="{EE6EE5B4-6404-403F-A88B-1F2F9C578F56}" dt="2025-02-24T00:35:49.953" v="870" actId="47"/>
        <pc:sldMkLst>
          <pc:docMk/>
          <pc:sldMk cId="1464360621" sldId="2147474543"/>
        </pc:sldMkLst>
      </pc:sldChg>
      <pc:sldChg chg="add del">
        <pc:chgData name="Leonardo Vieira Guimarães" userId="f193c370c6084364" providerId="LiveId" clId="{EE6EE5B4-6404-403F-A88B-1F2F9C578F56}" dt="2025-02-24T00:35:49.017" v="869" actId="47"/>
        <pc:sldMkLst>
          <pc:docMk/>
          <pc:sldMk cId="614846961" sldId="2147474544"/>
        </pc:sldMkLst>
      </pc:sldChg>
      <pc:sldChg chg="add del">
        <pc:chgData name="Leonardo Vieira Guimarães" userId="f193c370c6084364" providerId="LiveId" clId="{EE6EE5B4-6404-403F-A88B-1F2F9C578F56}" dt="2025-02-24T00:35:57.785" v="872" actId="47"/>
        <pc:sldMkLst>
          <pc:docMk/>
          <pc:sldMk cId="2966082012" sldId="2147474545"/>
        </pc:sldMkLst>
      </pc:sldChg>
      <pc:sldChg chg="add del">
        <pc:chgData name="Leonardo Vieira Guimarães" userId="f193c370c6084364" providerId="LiveId" clId="{EE6EE5B4-6404-403F-A88B-1F2F9C578F56}" dt="2025-02-24T00:35:56.994" v="871" actId="47"/>
        <pc:sldMkLst>
          <pc:docMk/>
          <pc:sldMk cId="1450370131" sldId="2147474546"/>
        </pc:sldMkLst>
      </pc:sldChg>
      <pc:sldChg chg="add del">
        <pc:chgData name="Leonardo Vieira Guimarães" userId="f193c370c6084364" providerId="LiveId" clId="{EE6EE5B4-6404-403F-A88B-1F2F9C578F56}" dt="2025-02-24T00:36:13.668" v="876" actId="47"/>
        <pc:sldMkLst>
          <pc:docMk/>
          <pc:sldMk cId="3164564507" sldId="2147474547"/>
        </pc:sldMkLst>
      </pc:sldChg>
      <pc:sldChg chg="add del">
        <pc:chgData name="Leonardo Vieira Guimarães" userId="f193c370c6084364" providerId="LiveId" clId="{EE6EE5B4-6404-403F-A88B-1F2F9C578F56}" dt="2025-02-24T00:36:12.702" v="875" actId="47"/>
        <pc:sldMkLst>
          <pc:docMk/>
          <pc:sldMk cId="397800566" sldId="2147474548"/>
        </pc:sldMkLst>
      </pc:sldChg>
      <pc:sldChg chg="addSp delSp modSp add mod modNotesTx">
        <pc:chgData name="Leonardo Vieira Guimarães" userId="f193c370c6084364" providerId="LiveId" clId="{EE6EE5B4-6404-403F-A88B-1F2F9C578F56}" dt="2025-02-24T01:14:55.811" v="1028" actId="1076"/>
        <pc:sldMkLst>
          <pc:docMk/>
          <pc:sldMk cId="201664474" sldId="2147474549"/>
        </pc:sldMkLst>
        <pc:picChg chg="add del">
          <ac:chgData name="Leonardo Vieira Guimarães" userId="f193c370c6084364" providerId="LiveId" clId="{EE6EE5B4-6404-403F-A88B-1F2F9C578F56}" dt="2025-02-24T01:10:19.815" v="1012" actId="21"/>
          <ac:picMkLst>
            <pc:docMk/>
            <pc:sldMk cId="201664474" sldId="2147474549"/>
            <ac:picMk id="3" creationId="{E7012345-E581-F1DA-4CE9-79D649E36F17}"/>
          </ac:picMkLst>
        </pc:picChg>
        <pc:picChg chg="add mod">
          <ac:chgData name="Leonardo Vieira Guimarães" userId="f193c370c6084364" providerId="LiveId" clId="{EE6EE5B4-6404-403F-A88B-1F2F9C578F56}" dt="2025-02-24T01:14:53.360" v="1027" actId="1076"/>
          <ac:picMkLst>
            <pc:docMk/>
            <pc:sldMk cId="201664474" sldId="2147474549"/>
            <ac:picMk id="9" creationId="{20E1278A-454D-275D-3A5D-C47AE9B7595B}"/>
          </ac:picMkLst>
        </pc:picChg>
        <pc:picChg chg="add mod">
          <ac:chgData name="Leonardo Vieira Guimarães" userId="f193c370c6084364" providerId="LiveId" clId="{EE6EE5B4-6404-403F-A88B-1F2F9C578F56}" dt="2025-02-24T01:14:55.811" v="1028" actId="1076"/>
          <ac:picMkLst>
            <pc:docMk/>
            <pc:sldMk cId="201664474" sldId="2147474549"/>
            <ac:picMk id="10" creationId="{9FF6608E-C9B8-A16B-A73D-5041790F1FD2}"/>
          </ac:picMkLst>
        </pc:picChg>
      </pc:sldChg>
      <pc:sldChg chg="add del">
        <pc:chgData name="Leonardo Vieira Guimarães" userId="f193c370c6084364" providerId="LiveId" clId="{EE6EE5B4-6404-403F-A88B-1F2F9C578F56}" dt="2025-02-24T00:36:16.861" v="877" actId="47"/>
        <pc:sldMkLst>
          <pc:docMk/>
          <pc:sldMk cId="2486037725" sldId="2147474550"/>
        </pc:sldMkLst>
      </pc:sldChg>
      <pc:sldChg chg="add del">
        <pc:chgData name="Leonardo Vieira Guimarães" userId="f193c370c6084364" providerId="LiveId" clId="{EE6EE5B4-6404-403F-A88B-1F2F9C578F56}" dt="2025-02-24T00:36:31.877" v="881" actId="47"/>
        <pc:sldMkLst>
          <pc:docMk/>
          <pc:sldMk cId="1467367349" sldId="2147474551"/>
        </pc:sldMkLst>
      </pc:sldChg>
      <pc:sldChg chg="add del">
        <pc:chgData name="Leonardo Vieira Guimarães" userId="f193c370c6084364" providerId="LiveId" clId="{EE6EE5B4-6404-403F-A88B-1F2F9C578F56}" dt="2025-02-24T00:36:27.839" v="880" actId="47"/>
        <pc:sldMkLst>
          <pc:docMk/>
          <pc:sldMk cId="2694782505" sldId="2147474552"/>
        </pc:sldMkLst>
      </pc:sldChg>
      <pc:sldChg chg="addSp delSp modSp add mod modNotesTx">
        <pc:chgData name="Leonardo Vieira Guimarães" userId="f193c370c6084364" providerId="LiveId" clId="{EE6EE5B4-6404-403F-A88B-1F2F9C578F56}" dt="2025-02-24T01:17:23.155" v="1060" actId="1076"/>
        <pc:sldMkLst>
          <pc:docMk/>
          <pc:sldMk cId="1491280924" sldId="2147474553"/>
        </pc:sldMkLst>
        <pc:spChg chg="mod">
          <ac:chgData name="Leonardo Vieira Guimarães" userId="f193c370c6084364" providerId="LiveId" clId="{EE6EE5B4-6404-403F-A88B-1F2F9C578F56}" dt="2025-02-24T01:16:44.870" v="1042" actId="14100"/>
          <ac:spMkLst>
            <pc:docMk/>
            <pc:sldMk cId="1491280924" sldId="2147474553"/>
            <ac:spMk id="15" creationId="{DC1DCBE0-F146-879F-7099-5E5E4B366C16}"/>
          </ac:spMkLst>
        </pc:spChg>
        <pc:picChg chg="add del mod">
          <ac:chgData name="Leonardo Vieira Guimarães" userId="f193c370c6084364" providerId="LiveId" clId="{EE6EE5B4-6404-403F-A88B-1F2F9C578F56}" dt="2025-02-24T01:14:46.657" v="1024" actId="21"/>
          <ac:picMkLst>
            <pc:docMk/>
            <pc:sldMk cId="1491280924" sldId="2147474553"/>
            <ac:picMk id="3" creationId="{9FF6608E-C9B8-A16B-A73D-5041790F1FD2}"/>
          </ac:picMkLst>
        </pc:picChg>
        <pc:picChg chg="add mod">
          <ac:chgData name="Leonardo Vieira Guimarães" userId="f193c370c6084364" providerId="LiveId" clId="{EE6EE5B4-6404-403F-A88B-1F2F9C578F56}" dt="2025-02-24T01:17:23.155" v="1060" actId="1076"/>
          <ac:picMkLst>
            <pc:docMk/>
            <pc:sldMk cId="1491280924" sldId="2147474553"/>
            <ac:picMk id="9" creationId="{5F2C464B-3465-225E-9CA5-FD62E489899C}"/>
          </ac:picMkLst>
        </pc:picChg>
        <pc:picChg chg="add mod">
          <ac:chgData name="Leonardo Vieira Guimarães" userId="f193c370c6084364" providerId="LiveId" clId="{EE6EE5B4-6404-403F-A88B-1F2F9C578F56}" dt="2025-02-24T01:17:08.857" v="1049" actId="1076"/>
          <ac:picMkLst>
            <pc:docMk/>
            <pc:sldMk cId="1491280924" sldId="2147474553"/>
            <ac:picMk id="11" creationId="{9726A438-8F72-C701-A3E7-6A9E95EE7C7F}"/>
          </ac:picMkLst>
        </pc:picChg>
        <pc:picChg chg="add mod">
          <ac:chgData name="Leonardo Vieira Guimarães" userId="f193c370c6084364" providerId="LiveId" clId="{EE6EE5B4-6404-403F-A88B-1F2F9C578F56}" dt="2025-02-24T01:17:21.490" v="1059" actId="1076"/>
          <ac:picMkLst>
            <pc:docMk/>
            <pc:sldMk cId="1491280924" sldId="2147474553"/>
            <ac:picMk id="13" creationId="{DDC1DA7B-2BED-6268-5E9F-C3B448EAAE1F}"/>
          </ac:picMkLst>
        </pc:picChg>
        <pc:picChg chg="add mod">
          <ac:chgData name="Leonardo Vieira Guimarães" userId="f193c370c6084364" providerId="LiveId" clId="{EE6EE5B4-6404-403F-A88B-1F2F9C578F56}" dt="2025-02-24T01:17:20.188" v="1058" actId="1076"/>
          <ac:picMkLst>
            <pc:docMk/>
            <pc:sldMk cId="1491280924" sldId="2147474553"/>
            <ac:picMk id="16" creationId="{1410C94D-A13E-78E9-2A5F-D03B214B3788}"/>
          </ac:picMkLst>
        </pc:picChg>
        <pc:picChg chg="add mod">
          <ac:chgData name="Leonardo Vieira Guimarães" userId="f193c370c6084364" providerId="LiveId" clId="{EE6EE5B4-6404-403F-A88B-1F2F9C578F56}" dt="2025-02-24T01:17:19.268" v="1057" actId="1076"/>
          <ac:picMkLst>
            <pc:docMk/>
            <pc:sldMk cId="1491280924" sldId="2147474553"/>
            <ac:picMk id="18" creationId="{72703B49-3B83-6179-E29B-656E3034AB15}"/>
          </ac:picMkLst>
        </pc:picChg>
      </pc:sldChg>
      <pc:sldChg chg="addSp delSp modSp add mod">
        <pc:chgData name="Leonardo Vieira Guimarães" userId="f193c370c6084364" providerId="LiveId" clId="{EE6EE5B4-6404-403F-A88B-1F2F9C578F56}" dt="2025-02-24T00:45:51.192" v="914" actId="1076"/>
        <pc:sldMkLst>
          <pc:docMk/>
          <pc:sldMk cId="1430009835" sldId="2147474554"/>
        </pc:sldMkLst>
        <pc:spChg chg="add del mod">
          <ac:chgData name="Leonardo Vieira Guimarães" userId="f193c370c6084364" providerId="LiveId" clId="{EE6EE5B4-6404-403F-A88B-1F2F9C578F56}" dt="2025-02-24T00:45:45.326" v="911" actId="478"/>
          <ac:spMkLst>
            <pc:docMk/>
            <pc:sldMk cId="1430009835" sldId="2147474554"/>
            <ac:spMk id="3" creationId="{7F26852F-77B1-0F0D-1011-A4B841D44D6C}"/>
          </ac:spMkLst>
        </pc:spChg>
        <pc:spChg chg="del">
          <ac:chgData name="Leonardo Vieira Guimarães" userId="f193c370c6084364" providerId="LiveId" clId="{EE6EE5B4-6404-403F-A88B-1F2F9C578F56}" dt="2025-02-24T00:45:42.094" v="909" actId="478"/>
          <ac:spMkLst>
            <pc:docMk/>
            <pc:sldMk cId="1430009835" sldId="2147474554"/>
            <ac:spMk id="12" creationId="{1EB47EF1-B32D-EE23-22E9-41769B85FAAD}"/>
          </ac:spMkLst>
        </pc:spChg>
        <pc:picChg chg="add mod">
          <ac:chgData name="Leonardo Vieira Guimarães" userId="f193c370c6084364" providerId="LiveId" clId="{EE6EE5B4-6404-403F-A88B-1F2F9C578F56}" dt="2025-02-24T00:45:51.192" v="914" actId="1076"/>
          <ac:picMkLst>
            <pc:docMk/>
            <pc:sldMk cId="1430009835" sldId="2147474554"/>
            <ac:picMk id="13" creationId="{25CA8D7A-2B68-724F-36EF-0E9AF307A0CB}"/>
          </ac:picMkLst>
        </pc:picChg>
        <pc:picChg chg="del">
          <ac:chgData name="Leonardo Vieira Guimarães" userId="f193c370c6084364" providerId="LiveId" clId="{EE6EE5B4-6404-403F-A88B-1F2F9C578F56}" dt="2025-02-24T00:45:38.137" v="908" actId="478"/>
          <ac:picMkLst>
            <pc:docMk/>
            <pc:sldMk cId="1430009835" sldId="2147474554"/>
            <ac:picMk id="1026" creationId="{C9DBFBE1-91FA-F1FE-EE2B-8B6AB600277F}"/>
          </ac:picMkLst>
        </pc:picChg>
      </pc:sldChg>
      <pc:sldChg chg="addSp modSp add mod">
        <pc:chgData name="Leonardo Vieira Guimarães" userId="f193c370c6084364" providerId="LiveId" clId="{EE6EE5B4-6404-403F-A88B-1F2F9C578F56}" dt="2025-02-24T00:47:29.822" v="930" actId="1076"/>
        <pc:sldMkLst>
          <pc:docMk/>
          <pc:sldMk cId="1608066305" sldId="2147474555"/>
        </pc:sldMkLst>
        <pc:spChg chg="mod">
          <ac:chgData name="Leonardo Vieira Guimarães" userId="f193c370c6084364" providerId="LiveId" clId="{EE6EE5B4-6404-403F-A88B-1F2F9C578F56}" dt="2025-02-24T00:47:22.546" v="927" actId="6549"/>
          <ac:spMkLst>
            <pc:docMk/>
            <pc:sldMk cId="1608066305" sldId="2147474555"/>
            <ac:spMk id="15" creationId="{14AF4EE7-760B-729E-2774-BE30B64FB1E3}"/>
          </ac:spMkLst>
        </pc:spChg>
        <pc:picChg chg="add mod">
          <ac:chgData name="Leonardo Vieira Guimarães" userId="f193c370c6084364" providerId="LiveId" clId="{EE6EE5B4-6404-403F-A88B-1F2F9C578F56}" dt="2025-02-24T00:47:29.822" v="930" actId="1076"/>
          <ac:picMkLst>
            <pc:docMk/>
            <pc:sldMk cId="1608066305" sldId="2147474555"/>
            <ac:picMk id="3" creationId="{08B7F7D9-A0DD-848B-F396-74262D20F679}"/>
          </ac:picMkLst>
        </pc:picChg>
      </pc:sldChg>
      <pc:sldChg chg="addSp delSp modSp add mod">
        <pc:chgData name="Leonardo Vieira Guimarães" userId="f193c370c6084364" providerId="LiveId" clId="{EE6EE5B4-6404-403F-A88B-1F2F9C578F56}" dt="2025-02-24T01:28:34.167" v="1214" actId="21"/>
        <pc:sldMkLst>
          <pc:docMk/>
          <pc:sldMk cId="944242120" sldId="2147474556"/>
        </pc:sldMkLst>
        <pc:spChg chg="add mod">
          <ac:chgData name="Leonardo Vieira Guimarães" userId="f193c370c6084364" providerId="LiveId" clId="{EE6EE5B4-6404-403F-A88B-1F2F9C578F56}" dt="2025-02-24T01:23:52.219" v="1141"/>
          <ac:spMkLst>
            <pc:docMk/>
            <pc:sldMk cId="944242120" sldId="2147474556"/>
            <ac:spMk id="2" creationId="{486E57C7-4241-CA25-C590-C72C9F7E3DBB}"/>
          </ac:spMkLst>
        </pc:spChg>
        <pc:spChg chg="mod">
          <ac:chgData name="Leonardo Vieira Guimarães" userId="f193c370c6084364" providerId="LiveId" clId="{EE6EE5B4-6404-403F-A88B-1F2F9C578F56}" dt="2025-02-24T01:24:23.802" v="1164" actId="20577"/>
          <ac:spMkLst>
            <pc:docMk/>
            <pc:sldMk cId="944242120" sldId="2147474556"/>
            <ac:spMk id="3" creationId="{169CE0DD-F3BC-3568-4C04-BE6124DD2309}"/>
          </ac:spMkLst>
        </pc:spChg>
        <pc:spChg chg="add mod">
          <ac:chgData name="Leonardo Vieira Guimarães" userId="f193c370c6084364" providerId="LiveId" clId="{EE6EE5B4-6404-403F-A88B-1F2F9C578F56}" dt="2025-02-24T01:28:34.167" v="1214" actId="21"/>
          <ac:spMkLst>
            <pc:docMk/>
            <pc:sldMk cId="944242120" sldId="2147474556"/>
            <ac:spMk id="9" creationId="{328E4E88-33E5-B3D5-993A-47BB94B7711C}"/>
          </ac:spMkLst>
        </pc:spChg>
        <pc:picChg chg="add del">
          <ac:chgData name="Leonardo Vieira Guimarães" userId="f193c370c6084364" providerId="LiveId" clId="{EE6EE5B4-6404-403F-A88B-1F2F9C578F56}" dt="2025-02-24T01:26:53.958" v="1206" actId="478"/>
          <ac:picMkLst>
            <pc:docMk/>
            <pc:sldMk cId="944242120" sldId="2147474556"/>
            <ac:picMk id="11" creationId="{0323807F-AE61-7560-4B50-2406F617AF88}"/>
          </ac:picMkLst>
        </pc:picChg>
        <pc:picChg chg="add mod">
          <ac:chgData name="Leonardo Vieira Guimarães" userId="f193c370c6084364" providerId="LiveId" clId="{EE6EE5B4-6404-403F-A88B-1F2F9C578F56}" dt="2025-02-24T01:26:56.350" v="1208" actId="1076"/>
          <ac:picMkLst>
            <pc:docMk/>
            <pc:sldMk cId="944242120" sldId="2147474556"/>
            <ac:picMk id="13" creationId="{CE07EF21-0BBD-24DD-C444-C8AE1FF43591}"/>
          </ac:picMkLst>
        </pc:picChg>
        <pc:picChg chg="del">
          <ac:chgData name="Leonardo Vieira Guimarães" userId="f193c370c6084364" providerId="LiveId" clId="{EE6EE5B4-6404-403F-A88B-1F2F9C578F56}" dt="2025-02-24T01:24:28.186" v="1165" actId="478"/>
          <ac:picMkLst>
            <pc:docMk/>
            <pc:sldMk cId="944242120" sldId="2147474556"/>
            <ac:picMk id="1030" creationId="{465349A0-9C21-C50E-63CF-85A187FD60E8}"/>
          </ac:picMkLst>
        </pc:picChg>
        <pc:picChg chg="del">
          <ac:chgData name="Leonardo Vieira Guimarães" userId="f193c370c6084364" providerId="LiveId" clId="{EE6EE5B4-6404-403F-A88B-1F2F9C578F56}" dt="2025-02-24T01:24:28.186" v="1165" actId="478"/>
          <ac:picMkLst>
            <pc:docMk/>
            <pc:sldMk cId="944242120" sldId="2147474556"/>
            <ac:picMk id="1032" creationId="{D154C076-84C4-2EE1-C529-950F6DBF5074}"/>
          </ac:picMkLst>
        </pc:picChg>
        <pc:picChg chg="del">
          <ac:chgData name="Leonardo Vieira Guimarães" userId="f193c370c6084364" providerId="LiveId" clId="{EE6EE5B4-6404-403F-A88B-1F2F9C578F56}" dt="2025-02-24T01:24:28.186" v="1165" actId="478"/>
          <ac:picMkLst>
            <pc:docMk/>
            <pc:sldMk cId="944242120" sldId="2147474556"/>
            <ac:picMk id="5122" creationId="{88415D58-BD96-626F-EB74-3D392EC01CD8}"/>
          </ac:picMkLst>
        </pc:picChg>
        <pc:picChg chg="del">
          <ac:chgData name="Leonardo Vieira Guimarães" userId="f193c370c6084364" providerId="LiveId" clId="{EE6EE5B4-6404-403F-A88B-1F2F9C578F56}" dt="2025-02-24T01:24:28.186" v="1165" actId="478"/>
          <ac:picMkLst>
            <pc:docMk/>
            <pc:sldMk cId="944242120" sldId="2147474556"/>
            <ac:picMk id="5124" creationId="{161F66AF-8BF8-FCE5-0CD4-37E12D515E16}"/>
          </ac:picMkLst>
        </pc:picChg>
        <pc:picChg chg="del">
          <ac:chgData name="Leonardo Vieira Guimarães" userId="f193c370c6084364" providerId="LiveId" clId="{EE6EE5B4-6404-403F-A88B-1F2F9C578F56}" dt="2025-02-24T01:24:28.186" v="1165" actId="478"/>
          <ac:picMkLst>
            <pc:docMk/>
            <pc:sldMk cId="944242120" sldId="2147474556"/>
            <ac:picMk id="5126" creationId="{AB3AD2CD-196C-85E3-03EC-0DCEACE2091B}"/>
          </ac:picMkLst>
        </pc:picChg>
        <pc:picChg chg="del">
          <ac:chgData name="Leonardo Vieira Guimarães" userId="f193c370c6084364" providerId="LiveId" clId="{EE6EE5B4-6404-403F-A88B-1F2F9C578F56}" dt="2025-02-24T01:24:28.186" v="1165" actId="478"/>
          <ac:picMkLst>
            <pc:docMk/>
            <pc:sldMk cId="944242120" sldId="2147474556"/>
            <ac:picMk id="5128" creationId="{04CCCD88-8885-ADB5-303B-25BF119BDD62}"/>
          </ac:picMkLst>
        </pc:picChg>
        <pc:picChg chg="del">
          <ac:chgData name="Leonardo Vieira Guimarães" userId="f193c370c6084364" providerId="LiveId" clId="{EE6EE5B4-6404-403F-A88B-1F2F9C578F56}" dt="2025-02-24T01:24:28.186" v="1165" actId="478"/>
          <ac:picMkLst>
            <pc:docMk/>
            <pc:sldMk cId="944242120" sldId="2147474556"/>
            <ac:picMk id="5130" creationId="{BFABBCBD-1860-CE54-D806-FBEC393F7F32}"/>
          </ac:picMkLst>
        </pc:picChg>
        <pc:picChg chg="del">
          <ac:chgData name="Leonardo Vieira Guimarães" userId="f193c370c6084364" providerId="LiveId" clId="{EE6EE5B4-6404-403F-A88B-1F2F9C578F56}" dt="2025-02-24T01:24:28.186" v="1165" actId="478"/>
          <ac:picMkLst>
            <pc:docMk/>
            <pc:sldMk cId="944242120" sldId="2147474556"/>
            <ac:picMk id="5132" creationId="{2DE7DF53-281A-4841-0261-0F8B346B8DC4}"/>
          </ac:picMkLst>
        </pc:picChg>
      </pc:sldChg>
    </pc:docChg>
  </pc:docChgLst>
  <pc:docChgLst>
    <pc:chgData name="Leonardo Vieira Guimarães" userId="f193c370c6084364" providerId="LiveId" clId="{247FA5F0-C5A7-4477-90B3-0B5616CDD2A5}"/>
    <pc:docChg chg="modSld">
      <pc:chgData name="Leonardo Vieira Guimarães" userId="f193c370c6084364" providerId="LiveId" clId="{247FA5F0-C5A7-4477-90B3-0B5616CDD2A5}" dt="2025-02-20T21:59:33.671" v="23" actId="12"/>
      <pc:docMkLst>
        <pc:docMk/>
      </pc:docMkLst>
      <pc:sldChg chg="modSp mod">
        <pc:chgData name="Leonardo Vieira Guimarães" userId="f193c370c6084364" providerId="LiveId" clId="{247FA5F0-C5A7-4477-90B3-0B5616CDD2A5}" dt="2025-02-20T21:56:44.337" v="5" actId="1076"/>
        <pc:sldMkLst>
          <pc:docMk/>
          <pc:sldMk cId="1521095757" sldId="2147474494"/>
        </pc:sldMkLst>
      </pc:sldChg>
      <pc:sldChg chg="modSp mod">
        <pc:chgData name="Leonardo Vieira Guimarães" userId="f193c370c6084364" providerId="LiveId" clId="{247FA5F0-C5A7-4477-90B3-0B5616CDD2A5}" dt="2025-02-20T21:56:54.476" v="8" actId="1076"/>
        <pc:sldMkLst>
          <pc:docMk/>
          <pc:sldMk cId="880770899" sldId="2147474496"/>
        </pc:sldMkLst>
      </pc:sldChg>
      <pc:sldChg chg="modSp mod">
        <pc:chgData name="Leonardo Vieira Guimarães" userId="f193c370c6084364" providerId="LiveId" clId="{247FA5F0-C5A7-4477-90B3-0B5616CDD2A5}" dt="2025-02-20T21:57:06.743" v="12" actId="1076"/>
        <pc:sldMkLst>
          <pc:docMk/>
          <pc:sldMk cId="1470738804" sldId="2147474497"/>
        </pc:sldMkLst>
      </pc:sldChg>
      <pc:sldChg chg="modSp mod">
        <pc:chgData name="Leonardo Vieira Guimarães" userId="f193c370c6084364" providerId="LiveId" clId="{247FA5F0-C5A7-4477-90B3-0B5616CDD2A5}" dt="2025-02-20T21:56:18.087" v="3" actId="14100"/>
        <pc:sldMkLst>
          <pc:docMk/>
          <pc:sldMk cId="372349402" sldId="2147474511"/>
        </pc:sldMkLst>
      </pc:sldChg>
      <pc:sldChg chg="modSp mod">
        <pc:chgData name="Leonardo Vieira Guimarães" userId="f193c370c6084364" providerId="LiveId" clId="{247FA5F0-C5A7-4477-90B3-0B5616CDD2A5}" dt="2025-02-20T21:55:53.883" v="1" actId="14100"/>
        <pc:sldMkLst>
          <pc:docMk/>
          <pc:sldMk cId="3924727178" sldId="2147474521"/>
        </pc:sldMkLst>
      </pc:sldChg>
      <pc:sldChg chg="modSp mod">
        <pc:chgData name="Leonardo Vieira Guimarães" userId="f193c370c6084364" providerId="LiveId" clId="{247FA5F0-C5A7-4477-90B3-0B5616CDD2A5}" dt="2025-02-20T21:59:33.671" v="23" actId="12"/>
        <pc:sldMkLst>
          <pc:docMk/>
          <pc:sldMk cId="1960750923" sldId="2147474523"/>
        </pc:sldMkLst>
      </pc:sldChg>
      <pc:sldChg chg="addSp modSp mod">
        <pc:chgData name="Leonardo Vieira Guimarães" userId="f193c370c6084364" providerId="LiveId" clId="{247FA5F0-C5A7-4477-90B3-0B5616CDD2A5}" dt="2025-02-20T21:58:46.811" v="16" actId="1076"/>
        <pc:sldMkLst>
          <pc:docMk/>
          <pc:sldMk cId="2600807754" sldId="2147474524"/>
        </pc:sldMkLst>
      </pc:sldChg>
      <pc:sldChg chg="modSp mod">
        <pc:chgData name="Leonardo Vieira Guimarães" userId="f193c370c6084364" providerId="LiveId" clId="{247FA5F0-C5A7-4477-90B3-0B5616CDD2A5}" dt="2025-02-20T21:59:07.713" v="20" actId="1076"/>
        <pc:sldMkLst>
          <pc:docMk/>
          <pc:sldMk cId="2785759545" sldId="21474745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B06F6-7CDC-7642-93AF-8F5D5C54BFC2}" type="datetimeFigureOut">
              <a:rPr lang="pt-BR" smtClean="0"/>
              <a:t>22/02/2025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8AF2E-C0BC-6340-BC61-C12A5CD2F272}" type="slidenum">
              <a:rPr lang="pt-BR" smtClean="0"/>
              <a:t>‹nº›</a:t>
            </a:fld>
            <a:endParaRPr lang="pt-BR"/>
          </a:p>
        </p:txBody>
      </p:sp>
    </p:spTree>
    <p:extLst>
      <p:ext uri="{BB962C8B-B14F-4D97-AF65-F5344CB8AC3E}">
        <p14:creationId xmlns:p14="http://schemas.microsoft.com/office/powerpoint/2010/main" val="593240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1C60F-47B1-38E5-CD73-0D13863FC12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EFA45AD-7B93-5530-CF34-262CB69BF33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C9354E2-55D6-8A0B-68FD-8071540ADBF3}"/>
              </a:ext>
            </a:extLst>
          </p:cNvPr>
          <p:cNvSpPr>
            <a:spLocks noGrp="1"/>
          </p:cNvSpPr>
          <p:nvPr>
            <p:ph type="body" idx="1"/>
          </p:nvPr>
        </p:nvSpPr>
        <p:spPr/>
        <p:txBody>
          <a:bodyPr/>
          <a:lstStyle/>
          <a:p>
            <a:r>
              <a:rPr lang="pt-BR" b="1" dirty="0"/>
              <a:t>Conceitos da Linguagem HTML</a:t>
            </a:r>
          </a:p>
          <a:p>
            <a:r>
              <a:rPr lang="pt-BR" dirty="0"/>
              <a:t>HTML (</a:t>
            </a:r>
            <a:r>
              <a:rPr lang="pt-BR" dirty="0" err="1"/>
              <a:t>HyperText</a:t>
            </a:r>
            <a:r>
              <a:rPr lang="pt-BR" dirty="0"/>
              <a:t> Markup </a:t>
            </a:r>
            <a:r>
              <a:rPr lang="pt-BR" dirty="0" err="1"/>
              <a:t>Language</a:t>
            </a:r>
            <a:r>
              <a:rPr lang="pt-BR" dirty="0"/>
              <a:t>) é a linguagem padrão usada para criar e estruturar páginas da web. Ele utiliza "</a:t>
            </a:r>
            <a:r>
              <a:rPr lang="pt-BR" dirty="0" err="1"/>
              <a:t>tags</a:t>
            </a:r>
            <a:r>
              <a:rPr lang="pt-BR" dirty="0"/>
              <a:t>" para marcar diferentes tipos de conteúdo, como títulos, parágrafos, links, imagens, etc.</a:t>
            </a:r>
          </a:p>
          <a:p>
            <a:r>
              <a:rPr lang="pt-BR" b="1" dirty="0"/>
              <a:t>Principais </a:t>
            </a:r>
            <a:r>
              <a:rPr lang="pt-BR" b="1" dirty="0" err="1"/>
              <a:t>TAGs</a:t>
            </a:r>
            <a:r>
              <a:rPr lang="pt-BR" b="1" dirty="0"/>
              <a:t> HTML</a:t>
            </a:r>
          </a:p>
          <a:p>
            <a:r>
              <a:rPr lang="pt-BR" dirty="0"/>
              <a:t>Aqui estão algumas das </a:t>
            </a:r>
            <a:r>
              <a:rPr lang="pt-BR" dirty="0" err="1"/>
              <a:t>tags</a:t>
            </a:r>
            <a:r>
              <a:rPr lang="pt-BR" dirty="0"/>
              <a:t> mais importantes que você encontrará:</a:t>
            </a:r>
          </a:p>
          <a:p>
            <a:pPr>
              <a:buFont typeface="Arial" panose="020B0604020202020204" pitchFamily="34" charset="0"/>
              <a:buChar char="•"/>
            </a:pPr>
            <a:r>
              <a:rPr lang="pt-BR" dirty="0"/>
              <a:t>&lt;</a:t>
            </a:r>
            <a:r>
              <a:rPr lang="pt-BR" dirty="0" err="1"/>
              <a:t>html</a:t>
            </a:r>
            <a:r>
              <a:rPr lang="pt-BR" dirty="0"/>
              <a:t>&gt;: A </a:t>
            </a:r>
            <a:r>
              <a:rPr lang="pt-BR" dirty="0" err="1"/>
              <a:t>tag</a:t>
            </a:r>
            <a:r>
              <a:rPr lang="pt-BR" dirty="0"/>
              <a:t> raiz que envolve todo o conteúdo da página.</a:t>
            </a:r>
          </a:p>
          <a:p>
            <a:pPr>
              <a:buFont typeface="Arial" panose="020B0604020202020204" pitchFamily="34" charset="0"/>
              <a:buChar char="•"/>
            </a:pPr>
            <a:r>
              <a:rPr lang="pt-BR" dirty="0"/>
              <a:t>&lt;</a:t>
            </a:r>
            <a:r>
              <a:rPr lang="pt-BR" dirty="0" err="1"/>
              <a:t>head</a:t>
            </a:r>
            <a:r>
              <a:rPr lang="pt-BR" dirty="0"/>
              <a:t>&gt;: Contém metadados da página, como o título (&lt;</a:t>
            </a:r>
            <a:r>
              <a:rPr lang="pt-BR" dirty="0" err="1"/>
              <a:t>title</a:t>
            </a:r>
            <a:r>
              <a:rPr lang="pt-BR" dirty="0"/>
              <a:t>&gt;) e links para estilos e scripts.</a:t>
            </a:r>
          </a:p>
          <a:p>
            <a:pPr>
              <a:buFont typeface="Arial" panose="020B0604020202020204" pitchFamily="34" charset="0"/>
              <a:buChar char="•"/>
            </a:pPr>
            <a:r>
              <a:rPr lang="pt-BR" dirty="0"/>
              <a:t>&lt;</a:t>
            </a:r>
            <a:r>
              <a:rPr lang="pt-BR" dirty="0" err="1"/>
              <a:t>title</a:t>
            </a:r>
            <a:r>
              <a:rPr lang="pt-BR" dirty="0"/>
              <a:t>&gt;: Define o título da página, exibido na aba do navegador.</a:t>
            </a:r>
          </a:p>
          <a:p>
            <a:pPr>
              <a:buFont typeface="Arial" panose="020B0604020202020204" pitchFamily="34" charset="0"/>
              <a:buChar char="•"/>
            </a:pPr>
            <a:r>
              <a:rPr lang="pt-BR" dirty="0"/>
              <a:t>&lt;body&gt;: Contém o conteúdo visível da página, como textos, imagens, links, etc.</a:t>
            </a:r>
          </a:p>
          <a:p>
            <a:pPr>
              <a:buFont typeface="Arial" panose="020B0604020202020204" pitchFamily="34" charset="0"/>
              <a:buChar char="•"/>
            </a:pPr>
            <a:r>
              <a:rPr lang="pt-BR" dirty="0"/>
              <a:t>&lt;h1&gt;</a:t>
            </a:r>
            <a:r>
              <a:rPr lang="pt-BR" b="1" dirty="0"/>
              <a:t> a </a:t>
            </a:r>
            <a:r>
              <a:rPr lang="pt-BR" dirty="0"/>
              <a:t>&lt;h6&gt;: </a:t>
            </a:r>
            <a:r>
              <a:rPr lang="pt-BR" dirty="0" err="1"/>
              <a:t>Tags</a:t>
            </a:r>
            <a:r>
              <a:rPr lang="pt-BR" dirty="0"/>
              <a:t> de cabeçalho usadas para títulos, &lt;h1&gt; é o mais importante e &lt;h6&gt; o menos importante.</a:t>
            </a:r>
          </a:p>
          <a:p>
            <a:pPr>
              <a:buFont typeface="Arial" panose="020B0604020202020204" pitchFamily="34" charset="0"/>
              <a:buChar char="•"/>
            </a:pPr>
            <a:r>
              <a:rPr lang="pt-BR" dirty="0"/>
              <a:t>&lt;p&gt;: Define um parágrafo.</a:t>
            </a:r>
          </a:p>
          <a:p>
            <a:pPr>
              <a:buFont typeface="Arial" panose="020B0604020202020204" pitchFamily="34" charset="0"/>
              <a:buChar char="•"/>
            </a:pPr>
            <a:r>
              <a:rPr lang="pt-BR" dirty="0"/>
              <a:t>&lt;a&gt;: Cria um hyperlink, geralmente usado para links de navegação.</a:t>
            </a:r>
          </a:p>
          <a:p>
            <a:pPr>
              <a:buFont typeface="Arial" panose="020B0604020202020204" pitchFamily="34" charset="0"/>
              <a:buChar char="•"/>
            </a:pPr>
            <a:r>
              <a:rPr lang="pt-BR" dirty="0"/>
              <a:t>&lt;</a:t>
            </a:r>
            <a:r>
              <a:rPr lang="pt-BR" dirty="0" err="1"/>
              <a:t>img</a:t>
            </a:r>
            <a:r>
              <a:rPr lang="pt-BR" dirty="0"/>
              <a:t>&gt;: Insere uma imagem na página.</a:t>
            </a:r>
          </a:p>
          <a:p>
            <a:pPr>
              <a:buFont typeface="Arial" panose="020B0604020202020204" pitchFamily="34" charset="0"/>
              <a:buChar char="•"/>
            </a:pPr>
            <a:r>
              <a:rPr lang="pt-BR" dirty="0"/>
              <a:t>&lt;</a:t>
            </a:r>
            <a:r>
              <a:rPr lang="pt-BR" dirty="0" err="1"/>
              <a:t>div</a:t>
            </a:r>
            <a:r>
              <a:rPr lang="pt-BR" dirty="0"/>
              <a:t>&gt;: Define uma seção ou um bloco na página.</a:t>
            </a:r>
          </a:p>
          <a:p>
            <a:pPr>
              <a:buFont typeface="Arial" panose="020B0604020202020204" pitchFamily="34" charset="0"/>
              <a:buChar char="•"/>
            </a:pPr>
            <a:r>
              <a:rPr lang="pt-BR" dirty="0"/>
              <a:t>&lt;</a:t>
            </a:r>
            <a:r>
              <a:rPr lang="pt-BR" dirty="0" err="1"/>
              <a:t>span</a:t>
            </a:r>
            <a:r>
              <a:rPr lang="pt-BR" dirty="0"/>
              <a:t>&gt;: Define uma seção em linha para estilização de partes do texto.</a:t>
            </a:r>
          </a:p>
          <a:p>
            <a:r>
              <a:rPr lang="pt-BR" b="1" dirty="0"/>
              <a:t>Solução de Problemas nas Páginas HTML</a:t>
            </a:r>
          </a:p>
          <a:p>
            <a:r>
              <a:rPr lang="pt-BR" dirty="0"/>
              <a:t>Algumas dicas para solucionar problemas comuns em HTML:</a:t>
            </a:r>
          </a:p>
          <a:p>
            <a:pPr>
              <a:buFont typeface="+mj-lt"/>
              <a:buAutoNum type="arabicPeriod"/>
            </a:pPr>
            <a:r>
              <a:rPr lang="pt-BR" b="1" dirty="0"/>
              <a:t>Verifique o Código</a:t>
            </a:r>
            <a:r>
              <a:rPr lang="pt-BR" dirty="0"/>
              <a:t>: Certifique-se de que todas as </a:t>
            </a:r>
            <a:r>
              <a:rPr lang="pt-BR" dirty="0" err="1"/>
              <a:t>tags</a:t>
            </a:r>
            <a:r>
              <a:rPr lang="pt-BR" dirty="0"/>
              <a:t> estejam corretamente fechadas.</a:t>
            </a:r>
          </a:p>
          <a:p>
            <a:pPr>
              <a:buFont typeface="+mj-lt"/>
              <a:buAutoNum type="arabicPeriod"/>
            </a:pPr>
            <a:r>
              <a:rPr lang="pt-BR" b="1" dirty="0"/>
              <a:t>Utilize Ferramentas de Desenvolvedor</a:t>
            </a:r>
            <a:r>
              <a:rPr lang="pt-BR" dirty="0"/>
              <a:t>: Navegadores como Chrome e Firefox possuem ferramentas de desenvolvedor para inspecionar e depurar código HTML.</a:t>
            </a:r>
          </a:p>
          <a:p>
            <a:pPr>
              <a:buFont typeface="+mj-lt"/>
              <a:buAutoNum type="arabicPeriod"/>
            </a:pPr>
            <a:r>
              <a:rPr lang="pt-BR" b="1" dirty="0"/>
              <a:t>Validadores de HTML</a:t>
            </a:r>
            <a:r>
              <a:rPr lang="pt-BR" dirty="0"/>
              <a:t>: Use ferramentas como o W3C </a:t>
            </a:r>
            <a:r>
              <a:rPr lang="pt-BR" dirty="0" err="1"/>
              <a:t>Validator</a:t>
            </a:r>
            <a:r>
              <a:rPr lang="pt-BR" dirty="0"/>
              <a:t> para verificar a conformidade do seu código com os padrões HTML.</a:t>
            </a:r>
          </a:p>
          <a:p>
            <a:pPr>
              <a:buFont typeface="+mj-lt"/>
              <a:buAutoNum type="arabicPeriod"/>
            </a:pPr>
            <a:r>
              <a:rPr lang="pt-BR" b="1" dirty="0"/>
              <a:t>Consulte a Documentação</a:t>
            </a:r>
            <a:r>
              <a:rPr lang="pt-BR" dirty="0"/>
              <a:t>: A documentação oficial do HTML (MDN Web </a:t>
            </a:r>
            <a:r>
              <a:rPr lang="pt-BR" dirty="0" err="1"/>
              <a:t>Docs</a:t>
            </a:r>
            <a:r>
              <a:rPr lang="pt-BR" dirty="0"/>
              <a:t>) é um recurso excelente para resolver dúvidas.</a:t>
            </a:r>
          </a:p>
          <a:p>
            <a:r>
              <a:rPr lang="pt-BR" dirty="0"/>
              <a:t>Se precisar de ajuda com algo mais específico ou quiser aprofundar em </a:t>
            </a:r>
          </a:p>
          <a:p>
            <a:endParaRPr lang="pt-BR" dirty="0"/>
          </a:p>
        </p:txBody>
      </p:sp>
      <p:sp>
        <p:nvSpPr>
          <p:cNvPr id="4" name="Espaço Reservado para Número de Slide 3">
            <a:extLst>
              <a:ext uri="{FF2B5EF4-FFF2-40B4-BE49-F238E27FC236}">
                <a16:creationId xmlns:a16="http://schemas.microsoft.com/office/drawing/2014/main" id="{BC87D16D-5578-69A0-636E-485975548EE2}"/>
              </a:ext>
            </a:extLst>
          </p:cNvPr>
          <p:cNvSpPr>
            <a:spLocks noGrp="1"/>
          </p:cNvSpPr>
          <p:nvPr>
            <p:ph type="sldNum" sz="quarter" idx="5"/>
          </p:nvPr>
        </p:nvSpPr>
        <p:spPr/>
        <p:txBody>
          <a:bodyPr/>
          <a:lstStyle/>
          <a:p>
            <a:fld id="{D0E42C9D-BC2F-4B75-8FE9-F32B3E470D2E}" type="slidenum">
              <a:rPr lang="pt-BR" smtClean="0"/>
              <a:t>10</a:t>
            </a:fld>
            <a:endParaRPr lang="pt-BR"/>
          </a:p>
        </p:txBody>
      </p:sp>
    </p:spTree>
    <p:extLst>
      <p:ext uri="{BB962C8B-B14F-4D97-AF65-F5344CB8AC3E}">
        <p14:creationId xmlns:p14="http://schemas.microsoft.com/office/powerpoint/2010/main" val="2028134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BDB8F-CE37-0940-E69D-48D996E3D7E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C56D3E7-91F5-D271-7749-25AE6C8F22D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28D9C29C-C3BC-C521-E216-7FAD714A53A9}"/>
              </a:ext>
            </a:extLst>
          </p:cNvPr>
          <p:cNvSpPr>
            <a:spLocks noGrp="1"/>
          </p:cNvSpPr>
          <p:nvPr>
            <p:ph type="body" idx="1"/>
          </p:nvPr>
        </p:nvSpPr>
        <p:spPr/>
        <p:txBody>
          <a:bodyPr/>
          <a:lstStyle/>
          <a:p>
            <a:r>
              <a:rPr lang="pt-BR" b="1" dirty="0"/>
              <a:t>A Sintaxe do CSS</a:t>
            </a:r>
          </a:p>
          <a:p>
            <a:r>
              <a:rPr lang="pt-BR" dirty="0"/>
              <a:t>CSS (</a:t>
            </a:r>
            <a:r>
              <a:rPr lang="pt-BR" dirty="0" err="1"/>
              <a:t>Cascading</a:t>
            </a:r>
            <a:r>
              <a:rPr lang="pt-BR" dirty="0"/>
              <a:t> </a:t>
            </a:r>
            <a:r>
              <a:rPr lang="pt-BR" dirty="0" err="1"/>
              <a:t>Style</a:t>
            </a:r>
            <a:r>
              <a:rPr lang="pt-BR" dirty="0"/>
              <a:t> </a:t>
            </a:r>
            <a:r>
              <a:rPr lang="pt-BR" dirty="0" err="1"/>
              <a:t>Sheets</a:t>
            </a:r>
            <a:r>
              <a:rPr lang="pt-BR" dirty="0"/>
              <a:t>) é a linguagem usada para estilizar páginas web. A sintaxe básica do CSS é composta por três partes principais:</a:t>
            </a:r>
          </a:p>
          <a:p>
            <a:pPr>
              <a:buFont typeface="+mj-lt"/>
              <a:buAutoNum type="arabicPeriod"/>
            </a:pPr>
            <a:r>
              <a:rPr lang="pt-BR" b="1" dirty="0"/>
              <a:t>Seletor</a:t>
            </a:r>
            <a:r>
              <a:rPr lang="pt-BR" dirty="0"/>
              <a:t>: Determina qual elemento HTML será estilizado.</a:t>
            </a:r>
          </a:p>
          <a:p>
            <a:pPr>
              <a:buFont typeface="+mj-lt"/>
              <a:buAutoNum type="arabicPeriod"/>
            </a:pPr>
            <a:r>
              <a:rPr lang="pt-BR" b="1" dirty="0"/>
              <a:t>Propriedade</a:t>
            </a:r>
            <a:r>
              <a:rPr lang="pt-BR" dirty="0"/>
              <a:t>: O aspecto do elemento que você deseja estilizar (por exemplo, cor, fonte, margem).</a:t>
            </a:r>
          </a:p>
          <a:p>
            <a:pPr>
              <a:buFont typeface="+mj-lt"/>
              <a:buAutoNum type="arabicPeriod"/>
            </a:pPr>
            <a:r>
              <a:rPr lang="pt-BR" b="1" dirty="0"/>
              <a:t>Valor</a:t>
            </a:r>
            <a:r>
              <a:rPr lang="pt-BR" dirty="0"/>
              <a:t>: O valor atribuído à propriedade (por exemplo, vermelho, Arial, 20px).</a:t>
            </a:r>
          </a:p>
          <a:p>
            <a:r>
              <a:rPr lang="pt-BR" dirty="0"/>
              <a:t>Exemplo de sintaxe CSS:</a:t>
            </a:r>
          </a:p>
          <a:p>
            <a:r>
              <a:rPr lang="pt-BR" dirty="0" err="1"/>
              <a:t>css</a:t>
            </a:r>
            <a:endParaRPr lang="pt-BR" dirty="0"/>
          </a:p>
          <a:p>
            <a:r>
              <a:rPr lang="pt-BR" dirty="0"/>
              <a:t>seletor { propriedade: valor; } </a:t>
            </a:r>
          </a:p>
          <a:p>
            <a:r>
              <a:rPr lang="pt-BR" dirty="0"/>
              <a:t>Exemplo prático:</a:t>
            </a:r>
          </a:p>
          <a:p>
            <a:r>
              <a:rPr lang="pt-BR" dirty="0" err="1"/>
              <a:t>css</a:t>
            </a:r>
            <a:endParaRPr lang="pt-BR" dirty="0"/>
          </a:p>
          <a:p>
            <a:r>
              <a:rPr lang="pt-BR" dirty="0"/>
              <a:t>h1 { color: blue; </a:t>
            </a:r>
            <a:r>
              <a:rPr lang="pt-BR" dirty="0" err="1"/>
              <a:t>font-size</a:t>
            </a:r>
            <a:r>
              <a:rPr lang="pt-BR" dirty="0"/>
              <a:t>: 24px; } </a:t>
            </a:r>
          </a:p>
          <a:p>
            <a:r>
              <a:rPr lang="pt-BR" dirty="0"/>
              <a:t>Nesse exemplo, estamos estilizando todos os elementos &lt;h1&gt; para que tenham a cor azul e tamanho de fonte de 24 pixels.</a:t>
            </a:r>
          </a:p>
          <a:p>
            <a:r>
              <a:rPr lang="pt-BR" b="1" dirty="0"/>
              <a:t>Seletores CSS</a:t>
            </a:r>
          </a:p>
          <a:p>
            <a:r>
              <a:rPr lang="pt-BR" dirty="0"/>
              <a:t>Os seletores CSS são usados para selecionar e estilizar elementos específicos na página. Aqui estão alguns dos mais comuns:</a:t>
            </a:r>
          </a:p>
          <a:p>
            <a:pPr>
              <a:buFont typeface="Arial" panose="020B0604020202020204" pitchFamily="34" charset="0"/>
              <a:buChar char="•"/>
            </a:pPr>
            <a:r>
              <a:rPr lang="pt-BR" b="1" dirty="0"/>
              <a:t>Seletor de elemento</a:t>
            </a:r>
            <a:r>
              <a:rPr lang="pt-BR" dirty="0"/>
              <a:t>: Seleciona todos os elementos de um determinado tipo. Exemplo: p seleciona todos os parágrafos.</a:t>
            </a:r>
          </a:p>
          <a:p>
            <a:pPr>
              <a:buFont typeface="Arial" panose="020B0604020202020204" pitchFamily="34" charset="0"/>
              <a:buChar char="•"/>
            </a:pPr>
            <a:r>
              <a:rPr lang="pt-BR" b="1" dirty="0"/>
              <a:t>Seletor de classe</a:t>
            </a:r>
            <a:r>
              <a:rPr lang="pt-BR" dirty="0"/>
              <a:t>: Seleciona elementos com uma classe específica. Exemplo: .minha-classe seleciona todos os elementos com </a:t>
            </a:r>
            <a:r>
              <a:rPr lang="pt-BR" dirty="0" err="1"/>
              <a:t>class</a:t>
            </a:r>
            <a:r>
              <a:rPr lang="pt-BR" dirty="0"/>
              <a:t>="minha-classe".</a:t>
            </a:r>
          </a:p>
          <a:p>
            <a:pPr>
              <a:buFont typeface="Arial" panose="020B0604020202020204" pitchFamily="34" charset="0"/>
              <a:buChar char="•"/>
            </a:pPr>
            <a:r>
              <a:rPr lang="pt-BR" b="1" dirty="0"/>
              <a:t>Seletor de ID</a:t>
            </a:r>
            <a:r>
              <a:rPr lang="pt-BR" dirty="0"/>
              <a:t>: Seleciona um elemento com um ID específico. Exemplo: #meu-id seleciona o elemento com id="meu-id".</a:t>
            </a:r>
          </a:p>
          <a:p>
            <a:pPr>
              <a:buFont typeface="Arial" panose="020B0604020202020204" pitchFamily="34" charset="0"/>
              <a:buChar char="•"/>
            </a:pPr>
            <a:r>
              <a:rPr lang="pt-BR" b="1" dirty="0"/>
              <a:t>Seletores de atributo</a:t>
            </a:r>
            <a:r>
              <a:rPr lang="pt-BR" dirty="0"/>
              <a:t>: Seleciona elementos com um atributo específico. Exemplo: input[</a:t>
            </a:r>
            <a:r>
              <a:rPr lang="pt-BR" dirty="0" err="1"/>
              <a:t>type</a:t>
            </a:r>
            <a:r>
              <a:rPr lang="pt-BR" dirty="0"/>
              <a:t>="</a:t>
            </a:r>
            <a:r>
              <a:rPr lang="pt-BR" dirty="0" err="1"/>
              <a:t>text</a:t>
            </a:r>
            <a:r>
              <a:rPr lang="pt-BR" dirty="0"/>
              <a:t>"] seleciona todos os campos de entrada do tipo texto.</a:t>
            </a:r>
          </a:p>
          <a:p>
            <a:pPr>
              <a:buFont typeface="Arial" panose="020B0604020202020204" pitchFamily="34" charset="0"/>
              <a:buChar char="•"/>
            </a:pPr>
            <a:r>
              <a:rPr lang="pt-BR" b="1" dirty="0"/>
              <a:t>Seletores de descendente</a:t>
            </a:r>
            <a:r>
              <a:rPr lang="pt-BR" dirty="0"/>
              <a:t>: Seleciona elementos que são filhos de um elemento específico. Exemplo: </a:t>
            </a:r>
            <a:r>
              <a:rPr lang="pt-BR" dirty="0" err="1"/>
              <a:t>div</a:t>
            </a:r>
            <a:r>
              <a:rPr lang="pt-BR" dirty="0"/>
              <a:t> p seleciona todos os parágrafos dentro de </a:t>
            </a:r>
            <a:r>
              <a:rPr lang="pt-BR" dirty="0" err="1"/>
              <a:t>divs</a:t>
            </a:r>
            <a:r>
              <a:rPr lang="pt-BR" dirty="0"/>
              <a:t>.</a:t>
            </a:r>
          </a:p>
          <a:p>
            <a:r>
              <a:rPr lang="pt-BR" b="1" dirty="0"/>
              <a:t>Solução de Problemas nas Folhas de Estilo</a:t>
            </a:r>
          </a:p>
          <a:p>
            <a:r>
              <a:rPr lang="pt-BR" dirty="0"/>
              <a:t>Algumas dicas para resolver problemas comuns em folhas de estilo:</a:t>
            </a:r>
          </a:p>
          <a:p>
            <a:pPr>
              <a:buFont typeface="+mj-lt"/>
              <a:buAutoNum type="arabicPeriod"/>
            </a:pPr>
            <a:r>
              <a:rPr lang="pt-BR" b="1" dirty="0"/>
              <a:t>Verifique a Sintaxe</a:t>
            </a:r>
            <a:r>
              <a:rPr lang="pt-BR" dirty="0"/>
              <a:t>: Certifique-se de que todas as propriedades e valores estejam corretamente escritos e que cada regra esteja fechada com chaves {}.</a:t>
            </a:r>
          </a:p>
          <a:p>
            <a:pPr>
              <a:buFont typeface="+mj-lt"/>
              <a:buAutoNum type="arabicPeriod"/>
            </a:pPr>
            <a:r>
              <a:rPr lang="pt-BR" b="1" dirty="0"/>
              <a:t>Especificidade</a:t>
            </a:r>
            <a:r>
              <a:rPr lang="pt-BR" dirty="0"/>
              <a:t>: As regras de CSS são aplicadas com base na especificidade dos seletores. Se duas regras conflitarem, a regra com maior especificidade será aplicada.</a:t>
            </a:r>
          </a:p>
          <a:p>
            <a:pPr>
              <a:buFont typeface="+mj-lt"/>
              <a:buAutoNum type="arabicPeriod"/>
            </a:pPr>
            <a:r>
              <a:rPr lang="pt-BR" b="1" dirty="0"/>
              <a:t>Ordem em Cascata</a:t>
            </a:r>
            <a:r>
              <a:rPr lang="pt-BR" dirty="0"/>
              <a:t>: A última regra escrita no CSS geralmente tem prioridade, a menos que outras regras de especificidade ou importância estejam envolvidas.</a:t>
            </a:r>
          </a:p>
          <a:p>
            <a:pPr>
              <a:buFont typeface="+mj-lt"/>
              <a:buAutoNum type="arabicPeriod"/>
            </a:pPr>
            <a:r>
              <a:rPr lang="pt-BR" b="1" dirty="0"/>
              <a:t>Inspecione Elementos</a:t>
            </a:r>
            <a:r>
              <a:rPr lang="pt-BR" dirty="0"/>
              <a:t>: Use as ferramentas de desenvolvedor do navegador para inspecionar elementos e ver quais estilos estão sendo aplicados. Isso pode ajudar a identificar problemas de estilização.</a:t>
            </a:r>
          </a:p>
          <a:p>
            <a:pPr>
              <a:buFont typeface="+mj-lt"/>
              <a:buAutoNum type="arabicPeriod"/>
            </a:pPr>
            <a:r>
              <a:rPr lang="pt-BR" b="1" dirty="0"/>
              <a:t>Use Reset/Normalize CSS</a:t>
            </a:r>
            <a:r>
              <a:rPr lang="pt-BR" dirty="0"/>
              <a:t>: Isso ajuda a eliminar inconsistências entre navegadores diferentes ao aplicar um estilo inicial comum.</a:t>
            </a:r>
          </a:p>
          <a:p>
            <a:r>
              <a:rPr lang="pt-BR" dirty="0"/>
              <a:t>Se precisar de mais informações ou ajuda com exemplos específicos, estou aqui para ajudar!</a:t>
            </a:r>
          </a:p>
          <a:p>
            <a:endParaRPr lang="pt-BR" dirty="0"/>
          </a:p>
        </p:txBody>
      </p:sp>
      <p:sp>
        <p:nvSpPr>
          <p:cNvPr id="4" name="Espaço Reservado para Número de Slide 3">
            <a:extLst>
              <a:ext uri="{FF2B5EF4-FFF2-40B4-BE49-F238E27FC236}">
                <a16:creationId xmlns:a16="http://schemas.microsoft.com/office/drawing/2014/main" id="{7C2B65A7-36E6-C486-8F3A-1F9313994168}"/>
              </a:ext>
            </a:extLst>
          </p:cNvPr>
          <p:cNvSpPr>
            <a:spLocks noGrp="1"/>
          </p:cNvSpPr>
          <p:nvPr>
            <p:ph type="sldNum" sz="quarter" idx="5"/>
          </p:nvPr>
        </p:nvSpPr>
        <p:spPr/>
        <p:txBody>
          <a:bodyPr/>
          <a:lstStyle/>
          <a:p>
            <a:fld id="{D0E42C9D-BC2F-4B75-8FE9-F32B3E470D2E}" type="slidenum">
              <a:rPr lang="pt-BR" smtClean="0"/>
              <a:t>11</a:t>
            </a:fld>
            <a:endParaRPr lang="pt-BR"/>
          </a:p>
        </p:txBody>
      </p:sp>
    </p:spTree>
    <p:extLst>
      <p:ext uri="{BB962C8B-B14F-4D97-AF65-F5344CB8AC3E}">
        <p14:creationId xmlns:p14="http://schemas.microsoft.com/office/powerpoint/2010/main" val="2456372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EDE47-902A-E4BE-CF22-DDD04A43F17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26F8E1E-EF3D-59B0-D5B0-BC0E6E19CF7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521C330-EBEE-FDB4-AB16-E2CD5536B66E}"/>
              </a:ext>
            </a:extLst>
          </p:cNvPr>
          <p:cNvSpPr>
            <a:spLocks noGrp="1"/>
          </p:cNvSpPr>
          <p:nvPr>
            <p:ph type="body" idx="1"/>
          </p:nvPr>
        </p:nvSpPr>
        <p:spPr/>
        <p:txBody>
          <a:bodyPr/>
          <a:lstStyle/>
          <a:p>
            <a:r>
              <a:rPr lang="pt-BR" b="1" dirty="0"/>
              <a:t>Introdução ao </a:t>
            </a:r>
            <a:r>
              <a:rPr lang="pt-BR" b="1" dirty="0" err="1"/>
              <a:t>Flexbox</a:t>
            </a:r>
            <a:endParaRPr lang="pt-BR" b="1" dirty="0"/>
          </a:p>
          <a:p>
            <a:r>
              <a:rPr lang="pt-BR" dirty="0" err="1"/>
              <a:t>Flexbox</a:t>
            </a:r>
            <a:r>
              <a:rPr lang="pt-BR" dirty="0"/>
              <a:t> (</a:t>
            </a:r>
            <a:r>
              <a:rPr lang="pt-BR" dirty="0" err="1"/>
              <a:t>Flexible</a:t>
            </a:r>
            <a:r>
              <a:rPr lang="pt-BR" dirty="0"/>
              <a:t> Box Layout) é um sistema de layout CSS que facilita a criação de layouts complexos e responsivos. Ele funciona organizando elementos em contêineres flexíveis que se ajustam ao espaço disponível.</a:t>
            </a:r>
          </a:p>
          <a:p>
            <a:r>
              <a:rPr lang="pt-BR" dirty="0"/>
              <a:t>Principais propriedades do </a:t>
            </a:r>
            <a:r>
              <a:rPr lang="pt-BR" dirty="0" err="1"/>
              <a:t>Flexbox</a:t>
            </a:r>
            <a:r>
              <a:rPr lang="pt-BR" dirty="0"/>
              <a:t>:</a:t>
            </a:r>
          </a:p>
          <a:p>
            <a:pPr>
              <a:buFont typeface="Arial" panose="020B0604020202020204" pitchFamily="34" charset="0"/>
              <a:buChar char="•"/>
            </a:pPr>
            <a:r>
              <a:rPr lang="pt-BR" dirty="0"/>
              <a:t>display: </a:t>
            </a:r>
            <a:r>
              <a:rPr lang="pt-BR" dirty="0" err="1"/>
              <a:t>flex</a:t>
            </a:r>
            <a:r>
              <a:rPr lang="pt-BR" dirty="0"/>
              <a:t>;: Define um contêiner flexível.</a:t>
            </a:r>
          </a:p>
          <a:p>
            <a:pPr>
              <a:buFont typeface="Arial" panose="020B0604020202020204" pitchFamily="34" charset="0"/>
              <a:buChar char="•"/>
            </a:pPr>
            <a:r>
              <a:rPr lang="pt-BR" dirty="0" err="1"/>
              <a:t>flex-direction</a:t>
            </a:r>
            <a:r>
              <a:rPr lang="pt-BR" dirty="0"/>
              <a:t>: Define a direção dos itens flexíveis (linha ou coluna).</a:t>
            </a:r>
          </a:p>
          <a:p>
            <a:pPr>
              <a:buFont typeface="Arial" panose="020B0604020202020204" pitchFamily="34" charset="0"/>
              <a:buChar char="•"/>
            </a:pPr>
            <a:r>
              <a:rPr lang="pt-BR" dirty="0" err="1"/>
              <a:t>justify-content</a:t>
            </a:r>
            <a:r>
              <a:rPr lang="pt-BR" dirty="0"/>
              <a:t>: Alinha os itens ao longo do eixo principal.</a:t>
            </a:r>
          </a:p>
          <a:p>
            <a:pPr>
              <a:buFont typeface="Arial" panose="020B0604020202020204" pitchFamily="34" charset="0"/>
              <a:buChar char="•"/>
            </a:pPr>
            <a:r>
              <a:rPr lang="pt-BR" dirty="0" err="1"/>
              <a:t>align-items</a:t>
            </a:r>
            <a:r>
              <a:rPr lang="pt-BR" dirty="0"/>
              <a:t>: Alinha os itens ao longo do eixo secundário.</a:t>
            </a:r>
          </a:p>
          <a:p>
            <a:pPr>
              <a:buFont typeface="Arial" panose="020B0604020202020204" pitchFamily="34" charset="0"/>
              <a:buChar char="•"/>
            </a:pPr>
            <a:r>
              <a:rPr lang="pt-BR" dirty="0" err="1"/>
              <a:t>flex</a:t>
            </a:r>
            <a:r>
              <a:rPr lang="pt-BR" dirty="0"/>
              <a:t>-wrap: Permite que os itens sejam agrupados em várias linhas.</a:t>
            </a:r>
          </a:p>
          <a:p>
            <a:r>
              <a:rPr lang="pt-BR" dirty="0"/>
              <a:t>Exemplo de </a:t>
            </a:r>
            <a:r>
              <a:rPr lang="pt-BR" dirty="0" err="1"/>
              <a:t>Flexbox</a:t>
            </a:r>
            <a:r>
              <a:rPr lang="pt-BR" dirty="0"/>
              <a:t>:</a:t>
            </a:r>
          </a:p>
          <a:p>
            <a:r>
              <a:rPr lang="pt-BR" dirty="0" err="1"/>
              <a:t>css</a:t>
            </a:r>
            <a:endParaRPr lang="pt-BR" dirty="0"/>
          </a:p>
          <a:p>
            <a:r>
              <a:rPr lang="pt-BR" dirty="0"/>
              <a:t>.container { display: </a:t>
            </a:r>
            <a:r>
              <a:rPr lang="pt-BR" dirty="0" err="1"/>
              <a:t>flex</a:t>
            </a:r>
            <a:r>
              <a:rPr lang="pt-BR" dirty="0"/>
              <a:t>; </a:t>
            </a:r>
            <a:r>
              <a:rPr lang="pt-BR" dirty="0" err="1"/>
              <a:t>flex-direction</a:t>
            </a:r>
            <a:r>
              <a:rPr lang="pt-BR" dirty="0"/>
              <a:t>: </a:t>
            </a:r>
            <a:r>
              <a:rPr lang="pt-BR" dirty="0" err="1"/>
              <a:t>row</a:t>
            </a:r>
            <a:r>
              <a:rPr lang="pt-BR" dirty="0"/>
              <a:t>; </a:t>
            </a:r>
            <a:r>
              <a:rPr lang="pt-BR" dirty="0" err="1"/>
              <a:t>justify-content</a:t>
            </a:r>
            <a:r>
              <a:rPr lang="pt-BR" dirty="0"/>
              <a:t>: center; </a:t>
            </a:r>
            <a:r>
              <a:rPr lang="pt-BR" dirty="0" err="1"/>
              <a:t>align-items</a:t>
            </a:r>
            <a:r>
              <a:rPr lang="pt-BR" dirty="0"/>
              <a:t>: center; } </a:t>
            </a:r>
          </a:p>
          <a:p>
            <a:r>
              <a:rPr lang="pt-BR" b="1" dirty="0"/>
              <a:t>CSS Grid</a:t>
            </a:r>
          </a:p>
          <a:p>
            <a:r>
              <a:rPr lang="pt-BR" dirty="0"/>
              <a:t>CSS Grid é um sistema de layout bidimensional que permite criar layouts complexos e responsivos com linhas e colunas. Ele oferece mais controle sobre o posicionamento de elementos na página.</a:t>
            </a:r>
          </a:p>
          <a:p>
            <a:r>
              <a:rPr lang="pt-BR" dirty="0"/>
              <a:t>Principais propriedades do CSS Grid:</a:t>
            </a:r>
          </a:p>
          <a:p>
            <a:pPr>
              <a:buFont typeface="Arial" panose="020B0604020202020204" pitchFamily="34" charset="0"/>
              <a:buChar char="•"/>
            </a:pPr>
            <a:r>
              <a:rPr lang="pt-BR" dirty="0"/>
              <a:t>display: grid;: Define um contêiner de grade.</a:t>
            </a:r>
          </a:p>
          <a:p>
            <a:pPr>
              <a:buFont typeface="Arial" panose="020B0604020202020204" pitchFamily="34" charset="0"/>
              <a:buChar char="•"/>
            </a:pPr>
            <a:r>
              <a:rPr lang="pt-BR" dirty="0"/>
              <a:t>grid-</a:t>
            </a:r>
            <a:r>
              <a:rPr lang="pt-BR" dirty="0" err="1"/>
              <a:t>template</a:t>
            </a:r>
            <a:r>
              <a:rPr lang="pt-BR" dirty="0"/>
              <a:t>-</a:t>
            </a:r>
            <a:r>
              <a:rPr lang="pt-BR" dirty="0" err="1"/>
              <a:t>columns</a:t>
            </a:r>
            <a:r>
              <a:rPr lang="pt-BR" dirty="0"/>
              <a:t>: Define a quantidade e o tamanho das colunas.</a:t>
            </a:r>
          </a:p>
          <a:p>
            <a:pPr>
              <a:buFont typeface="Arial" panose="020B0604020202020204" pitchFamily="34" charset="0"/>
              <a:buChar char="•"/>
            </a:pPr>
            <a:r>
              <a:rPr lang="pt-BR" dirty="0"/>
              <a:t>grid-</a:t>
            </a:r>
            <a:r>
              <a:rPr lang="pt-BR" dirty="0" err="1"/>
              <a:t>template</a:t>
            </a:r>
            <a:r>
              <a:rPr lang="pt-BR" dirty="0"/>
              <a:t>-</a:t>
            </a:r>
            <a:r>
              <a:rPr lang="pt-BR" dirty="0" err="1"/>
              <a:t>rows</a:t>
            </a:r>
            <a:r>
              <a:rPr lang="pt-BR" dirty="0"/>
              <a:t>: Define a quantidade e o tamanho das linhas.</a:t>
            </a:r>
          </a:p>
          <a:p>
            <a:pPr>
              <a:buFont typeface="Arial" panose="020B0604020202020204" pitchFamily="34" charset="0"/>
              <a:buChar char="•"/>
            </a:pPr>
            <a:r>
              <a:rPr lang="pt-BR" dirty="0"/>
              <a:t>grid-gap: Define o espaçamento entre as células da grade.</a:t>
            </a:r>
          </a:p>
          <a:p>
            <a:pPr>
              <a:buFont typeface="Arial" panose="020B0604020202020204" pitchFamily="34" charset="0"/>
              <a:buChar char="•"/>
            </a:pPr>
            <a:r>
              <a:rPr lang="pt-BR" dirty="0"/>
              <a:t>grid-</a:t>
            </a:r>
            <a:r>
              <a:rPr lang="pt-BR" dirty="0" err="1"/>
              <a:t>area</a:t>
            </a:r>
            <a:r>
              <a:rPr lang="pt-BR" dirty="0"/>
              <a:t>: Define uma área específica na grade para um elemento.</a:t>
            </a:r>
          </a:p>
          <a:p>
            <a:r>
              <a:rPr lang="pt-BR" dirty="0"/>
              <a:t>Exemplo de CSS Grid:</a:t>
            </a:r>
          </a:p>
          <a:p>
            <a:r>
              <a:rPr lang="pt-BR" dirty="0" err="1"/>
              <a:t>css</a:t>
            </a:r>
            <a:endParaRPr lang="pt-BR" dirty="0"/>
          </a:p>
          <a:p>
            <a:r>
              <a:rPr lang="pt-BR" dirty="0"/>
              <a:t>.container { display: grid; grid-</a:t>
            </a:r>
            <a:r>
              <a:rPr lang="pt-BR" dirty="0" err="1"/>
              <a:t>template</a:t>
            </a:r>
            <a:r>
              <a:rPr lang="pt-BR" dirty="0"/>
              <a:t>-</a:t>
            </a:r>
            <a:r>
              <a:rPr lang="pt-BR" dirty="0" err="1"/>
              <a:t>columns</a:t>
            </a:r>
            <a:r>
              <a:rPr lang="pt-BR" dirty="0"/>
              <a:t>: </a:t>
            </a:r>
            <a:r>
              <a:rPr lang="pt-BR" dirty="0" err="1"/>
              <a:t>repeat</a:t>
            </a:r>
            <a:r>
              <a:rPr lang="pt-BR" dirty="0"/>
              <a:t>(3, 1fr); grid-gap: 10px; } .item { grid-</a:t>
            </a:r>
            <a:r>
              <a:rPr lang="pt-BR" dirty="0" err="1"/>
              <a:t>area</a:t>
            </a:r>
            <a:r>
              <a:rPr lang="pt-BR" dirty="0"/>
              <a:t>: 1 / 1 / 2 / 3; } </a:t>
            </a:r>
          </a:p>
          <a:p>
            <a:r>
              <a:rPr lang="pt-BR" b="1" dirty="0"/>
              <a:t>Layouts Responsivos</a:t>
            </a:r>
          </a:p>
          <a:p>
            <a:r>
              <a:rPr lang="pt-BR" dirty="0"/>
              <a:t>Layouts responsivos são projetados para se adaptarem a diferentes tamanhos de tela e dispositivos. Algumas técnicas para criar layouts responsivos incluem:</a:t>
            </a:r>
          </a:p>
          <a:p>
            <a:pPr>
              <a:buFont typeface="Arial" panose="020B0604020202020204" pitchFamily="34" charset="0"/>
              <a:buChar char="•"/>
            </a:pPr>
            <a:r>
              <a:rPr lang="pt-BR" b="1" dirty="0"/>
              <a:t>Media Queries</a:t>
            </a:r>
            <a:r>
              <a:rPr lang="pt-BR" dirty="0"/>
              <a:t>: Utilizadas para aplicar estilos diferentes com base na largura da tela.</a:t>
            </a:r>
          </a:p>
          <a:p>
            <a:pPr>
              <a:buFont typeface="Arial" panose="020B0604020202020204" pitchFamily="34" charset="0"/>
              <a:buChar char="•"/>
            </a:pPr>
            <a:r>
              <a:rPr lang="pt-BR" b="1" dirty="0"/>
              <a:t>Unidades Flexíveis</a:t>
            </a:r>
            <a:r>
              <a:rPr lang="pt-BR" dirty="0"/>
              <a:t>: Utilizar unidades como %, </a:t>
            </a:r>
            <a:r>
              <a:rPr lang="pt-BR" dirty="0" err="1"/>
              <a:t>vw</a:t>
            </a:r>
            <a:r>
              <a:rPr lang="pt-BR" dirty="0"/>
              <a:t>, </a:t>
            </a:r>
            <a:r>
              <a:rPr lang="pt-BR" dirty="0" err="1"/>
              <a:t>vh</a:t>
            </a:r>
            <a:r>
              <a:rPr lang="pt-BR" dirty="0"/>
              <a:t> em vez de unidades fixas (</a:t>
            </a:r>
            <a:r>
              <a:rPr lang="pt-BR" dirty="0" err="1"/>
              <a:t>px</a:t>
            </a:r>
            <a:r>
              <a:rPr lang="pt-BR" dirty="0"/>
              <a:t>).</a:t>
            </a:r>
          </a:p>
          <a:p>
            <a:pPr>
              <a:buFont typeface="Arial" panose="020B0604020202020204" pitchFamily="34" charset="0"/>
              <a:buChar char="•"/>
            </a:pPr>
            <a:r>
              <a:rPr lang="pt-BR" b="1" dirty="0"/>
              <a:t>Propriedades Responsivas</a:t>
            </a:r>
            <a:r>
              <a:rPr lang="pt-BR" dirty="0"/>
              <a:t>: </a:t>
            </a:r>
            <a:r>
              <a:rPr lang="pt-BR" dirty="0" err="1"/>
              <a:t>Flexbox</a:t>
            </a:r>
            <a:r>
              <a:rPr lang="pt-BR" dirty="0"/>
              <a:t> e Grid, como vimos, ajudam a criar layouts que se ajustam automaticamente ao espaço disponível.</a:t>
            </a:r>
          </a:p>
          <a:p>
            <a:r>
              <a:rPr lang="pt-BR" dirty="0"/>
              <a:t>Exemplo de Media Query:</a:t>
            </a:r>
          </a:p>
          <a:p>
            <a:r>
              <a:rPr lang="pt-BR" dirty="0" err="1"/>
              <a:t>css</a:t>
            </a:r>
            <a:endParaRPr lang="pt-BR" dirty="0"/>
          </a:p>
          <a:p>
            <a:r>
              <a:rPr lang="pt-BR" dirty="0"/>
              <a:t>@media (</a:t>
            </a:r>
            <a:r>
              <a:rPr lang="pt-BR" dirty="0" err="1"/>
              <a:t>max-width</a:t>
            </a:r>
            <a:r>
              <a:rPr lang="pt-BR" dirty="0"/>
              <a:t>: 768px) { .container { </a:t>
            </a:r>
            <a:r>
              <a:rPr lang="pt-BR" dirty="0" err="1"/>
              <a:t>flex-direction</a:t>
            </a:r>
            <a:r>
              <a:rPr lang="pt-BR" dirty="0"/>
              <a:t>: </a:t>
            </a:r>
            <a:r>
              <a:rPr lang="pt-BR" dirty="0" err="1"/>
              <a:t>column</a:t>
            </a:r>
            <a:r>
              <a:rPr lang="pt-BR" dirty="0"/>
              <a:t>; } } </a:t>
            </a:r>
          </a:p>
          <a:p>
            <a:r>
              <a:rPr lang="pt-BR" dirty="0"/>
              <a:t>Essas técnicas ajudam a garantir que seu site ofereça uma experiência de usuário consistente e agradável, independentemente do dispositivo usado. Se precisar de mais detalhes ou exemplos específicos, estou aqui para ajudar!</a:t>
            </a:r>
          </a:p>
          <a:p>
            <a:endParaRPr lang="pt-BR" dirty="0"/>
          </a:p>
        </p:txBody>
      </p:sp>
      <p:sp>
        <p:nvSpPr>
          <p:cNvPr id="4" name="Espaço Reservado para Número de Slide 3">
            <a:extLst>
              <a:ext uri="{FF2B5EF4-FFF2-40B4-BE49-F238E27FC236}">
                <a16:creationId xmlns:a16="http://schemas.microsoft.com/office/drawing/2014/main" id="{1100F318-8167-F14A-B66A-C2326F7424C7}"/>
              </a:ext>
            </a:extLst>
          </p:cNvPr>
          <p:cNvSpPr>
            <a:spLocks noGrp="1"/>
          </p:cNvSpPr>
          <p:nvPr>
            <p:ph type="sldNum" sz="quarter" idx="5"/>
          </p:nvPr>
        </p:nvSpPr>
        <p:spPr/>
        <p:txBody>
          <a:bodyPr/>
          <a:lstStyle/>
          <a:p>
            <a:fld id="{D0E42C9D-BC2F-4B75-8FE9-F32B3E470D2E}" type="slidenum">
              <a:rPr lang="pt-BR" smtClean="0"/>
              <a:t>12</a:t>
            </a:fld>
            <a:endParaRPr lang="pt-BR"/>
          </a:p>
        </p:txBody>
      </p:sp>
    </p:spTree>
    <p:extLst>
      <p:ext uri="{BB962C8B-B14F-4D97-AF65-F5344CB8AC3E}">
        <p14:creationId xmlns:p14="http://schemas.microsoft.com/office/powerpoint/2010/main" val="4112053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88B40-DADF-21AB-A960-3AF0C1EB069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BCDB12D2-BF22-2F2C-BB4A-AFB15CA345D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A8669AB-9DAF-07D8-2FAA-D9882748A134}"/>
              </a:ext>
            </a:extLst>
          </p:cNvPr>
          <p:cNvSpPr>
            <a:spLocks noGrp="1"/>
          </p:cNvSpPr>
          <p:nvPr>
            <p:ph type="body" idx="1"/>
          </p:nvPr>
        </p:nvSpPr>
        <p:spPr/>
        <p:txBody>
          <a:bodyPr/>
          <a:lstStyle/>
          <a:p>
            <a:r>
              <a:rPr lang="pt-BR" b="1" dirty="0"/>
              <a:t>Sintaxe do </a:t>
            </a:r>
            <a:r>
              <a:rPr lang="pt-BR" b="1" dirty="0" err="1"/>
              <a:t>JavaScript</a:t>
            </a:r>
            <a:endParaRPr lang="pt-BR" b="1" dirty="0"/>
          </a:p>
          <a:p>
            <a:r>
              <a:rPr lang="pt-BR" dirty="0" err="1"/>
              <a:t>JavaScript</a:t>
            </a:r>
            <a:r>
              <a:rPr lang="pt-BR" dirty="0"/>
              <a:t> é uma linguagem de programação amplamente utilizada para adicionar interatividade e dinamismo às páginas web. Aqui estão alguns dos principais conceitos da sintaxe </a:t>
            </a:r>
            <a:r>
              <a:rPr lang="pt-BR" dirty="0" err="1"/>
              <a:t>JavaScript</a:t>
            </a:r>
            <a:r>
              <a:rPr lang="pt-BR" dirty="0"/>
              <a:t>:</a:t>
            </a:r>
          </a:p>
          <a:p>
            <a:pPr>
              <a:buFont typeface="Arial" panose="020B0604020202020204" pitchFamily="34" charset="0"/>
              <a:buChar char="•"/>
            </a:pPr>
            <a:r>
              <a:rPr lang="pt-BR" b="1" dirty="0"/>
              <a:t>Variáveis</a:t>
            </a:r>
            <a:r>
              <a:rPr lang="pt-BR" dirty="0"/>
              <a:t>: Podem ser declaradas usando var, </a:t>
            </a:r>
            <a:r>
              <a:rPr lang="pt-BR" dirty="0" err="1"/>
              <a:t>let</a:t>
            </a:r>
            <a:r>
              <a:rPr lang="pt-BR" dirty="0"/>
              <a:t> ou const.</a:t>
            </a:r>
          </a:p>
          <a:p>
            <a:pPr>
              <a:buFont typeface="Arial" panose="020B0604020202020204" pitchFamily="34" charset="0"/>
              <a:buChar char="•"/>
            </a:pPr>
            <a:r>
              <a:rPr lang="pt-BR" b="1" dirty="0"/>
              <a:t>Funções</a:t>
            </a:r>
            <a:r>
              <a:rPr lang="pt-BR" dirty="0"/>
              <a:t>: Blocos de código que podem ser definidos e chamados com parâmetros opcionais.</a:t>
            </a:r>
          </a:p>
          <a:p>
            <a:pPr>
              <a:buFont typeface="Arial" panose="020B0604020202020204" pitchFamily="34" charset="0"/>
              <a:buChar char="•"/>
            </a:pPr>
            <a:r>
              <a:rPr lang="pt-BR" b="1" dirty="0"/>
              <a:t>Condicionais</a:t>
            </a:r>
            <a:r>
              <a:rPr lang="pt-BR" dirty="0"/>
              <a:t>: </a:t>
            </a:r>
            <a:r>
              <a:rPr lang="pt-BR" dirty="0" err="1"/>
              <a:t>if</a:t>
            </a:r>
            <a:r>
              <a:rPr lang="pt-BR" dirty="0"/>
              <a:t>, </a:t>
            </a:r>
            <a:r>
              <a:rPr lang="pt-BR" dirty="0" err="1"/>
              <a:t>else</a:t>
            </a:r>
            <a:r>
              <a:rPr lang="pt-BR" dirty="0"/>
              <a:t> </a:t>
            </a:r>
            <a:r>
              <a:rPr lang="pt-BR" dirty="0" err="1"/>
              <a:t>if</a:t>
            </a:r>
            <a:r>
              <a:rPr lang="pt-BR" dirty="0"/>
              <a:t>, </a:t>
            </a:r>
            <a:r>
              <a:rPr lang="pt-BR" dirty="0" err="1"/>
              <a:t>else</a:t>
            </a:r>
            <a:r>
              <a:rPr lang="pt-BR" dirty="0"/>
              <a:t> são usadas para executar código com base em certas condições.</a:t>
            </a:r>
          </a:p>
          <a:p>
            <a:pPr>
              <a:buFont typeface="Arial" panose="020B0604020202020204" pitchFamily="34" charset="0"/>
              <a:buChar char="•"/>
            </a:pPr>
            <a:r>
              <a:rPr lang="pt-BR" b="1" dirty="0"/>
              <a:t>Loops</a:t>
            </a:r>
            <a:r>
              <a:rPr lang="pt-BR" dirty="0"/>
              <a:t>: for, </a:t>
            </a:r>
            <a:r>
              <a:rPr lang="pt-BR" dirty="0" err="1"/>
              <a:t>while</a:t>
            </a:r>
            <a:r>
              <a:rPr lang="pt-BR" dirty="0"/>
              <a:t>, do...</a:t>
            </a:r>
            <a:r>
              <a:rPr lang="pt-BR" dirty="0" err="1"/>
              <a:t>while</a:t>
            </a:r>
            <a:r>
              <a:rPr lang="pt-BR" dirty="0"/>
              <a:t> são usadas para executar repetidamente um bloco de código.</a:t>
            </a:r>
          </a:p>
          <a:p>
            <a:pPr>
              <a:buFont typeface="Arial" panose="020B0604020202020204" pitchFamily="34" charset="0"/>
              <a:buChar char="•"/>
            </a:pPr>
            <a:r>
              <a:rPr lang="pt-BR" b="1" dirty="0"/>
              <a:t>Objetos</a:t>
            </a:r>
            <a:r>
              <a:rPr lang="pt-BR" dirty="0"/>
              <a:t>: Coleções de propriedades e métodos.</a:t>
            </a:r>
          </a:p>
          <a:p>
            <a:r>
              <a:rPr lang="pt-BR" dirty="0"/>
              <a:t>Exemplo de sintaxe básica:</a:t>
            </a:r>
          </a:p>
          <a:p>
            <a:r>
              <a:rPr lang="pt-BR" dirty="0" err="1"/>
              <a:t>javascript</a:t>
            </a:r>
            <a:endParaRPr lang="pt-BR" dirty="0"/>
          </a:p>
          <a:p>
            <a:r>
              <a:rPr lang="pt-BR" dirty="0" err="1"/>
              <a:t>let</a:t>
            </a:r>
            <a:r>
              <a:rPr lang="pt-BR" dirty="0"/>
              <a:t> nome = "João"; </a:t>
            </a:r>
            <a:r>
              <a:rPr lang="pt-BR" dirty="0" err="1"/>
              <a:t>function</a:t>
            </a:r>
            <a:r>
              <a:rPr lang="pt-BR" dirty="0"/>
              <a:t> </a:t>
            </a:r>
            <a:r>
              <a:rPr lang="pt-BR" dirty="0" err="1"/>
              <a:t>saudacao</a:t>
            </a:r>
            <a:r>
              <a:rPr lang="pt-BR" dirty="0"/>
              <a:t>() { </a:t>
            </a:r>
            <a:r>
              <a:rPr lang="pt-BR" dirty="0" err="1"/>
              <a:t>if</a:t>
            </a:r>
            <a:r>
              <a:rPr lang="pt-BR" dirty="0"/>
              <a:t> (nome) { console.log("Olá, " + nome + "!"); } } </a:t>
            </a:r>
            <a:r>
              <a:rPr lang="pt-BR" dirty="0" err="1"/>
              <a:t>saudacao</a:t>
            </a:r>
            <a:r>
              <a:rPr lang="pt-BR" dirty="0"/>
              <a:t>(); </a:t>
            </a:r>
          </a:p>
          <a:p>
            <a:r>
              <a:rPr lang="pt-BR" b="1" dirty="0"/>
              <a:t>DOM (</a:t>
            </a:r>
            <a:r>
              <a:rPr lang="pt-BR" b="1" dirty="0" err="1"/>
              <a:t>Document</a:t>
            </a:r>
            <a:r>
              <a:rPr lang="pt-BR" b="1" dirty="0"/>
              <a:t> </a:t>
            </a:r>
            <a:r>
              <a:rPr lang="pt-BR" b="1" dirty="0" err="1"/>
              <a:t>Object</a:t>
            </a:r>
            <a:r>
              <a:rPr lang="pt-BR" b="1" dirty="0"/>
              <a:t> Model)</a:t>
            </a:r>
          </a:p>
          <a:p>
            <a:r>
              <a:rPr lang="pt-BR" dirty="0"/>
              <a:t>O DOM (</a:t>
            </a:r>
            <a:r>
              <a:rPr lang="pt-BR" dirty="0" err="1"/>
              <a:t>Document</a:t>
            </a:r>
            <a:r>
              <a:rPr lang="pt-BR" dirty="0"/>
              <a:t> </a:t>
            </a:r>
            <a:r>
              <a:rPr lang="pt-BR" dirty="0" err="1"/>
              <a:t>Object</a:t>
            </a:r>
            <a:r>
              <a:rPr lang="pt-BR" dirty="0"/>
              <a:t> Model) é uma representação estrutural de um documento HTML ou XML. Ele permite que os scripts acessem e modifiquem a estrutura, o estilo e o conteúdo de um documento.</a:t>
            </a:r>
          </a:p>
          <a:p>
            <a:r>
              <a:rPr lang="pt-BR" dirty="0"/>
              <a:t>Principais métodos e propriedades do DOM:</a:t>
            </a:r>
          </a:p>
          <a:p>
            <a:pPr>
              <a:buFont typeface="Arial" panose="020B0604020202020204" pitchFamily="34" charset="0"/>
              <a:buChar char="•"/>
            </a:pPr>
            <a:r>
              <a:rPr lang="pt-BR" b="1" dirty="0"/>
              <a:t>Seleção de Elementos</a:t>
            </a:r>
            <a:r>
              <a:rPr lang="pt-BR" dirty="0"/>
              <a:t>: </a:t>
            </a:r>
            <a:r>
              <a:rPr lang="pt-BR" dirty="0" err="1"/>
              <a:t>getElementById</a:t>
            </a:r>
            <a:r>
              <a:rPr lang="pt-BR" dirty="0"/>
              <a:t>, </a:t>
            </a:r>
            <a:r>
              <a:rPr lang="pt-BR" dirty="0" err="1"/>
              <a:t>getElementsByClassName</a:t>
            </a:r>
            <a:r>
              <a:rPr lang="pt-BR" dirty="0"/>
              <a:t>, </a:t>
            </a:r>
            <a:r>
              <a:rPr lang="pt-BR" dirty="0" err="1"/>
              <a:t>querySelector</a:t>
            </a:r>
            <a:r>
              <a:rPr lang="pt-BR" dirty="0"/>
              <a:t>, </a:t>
            </a:r>
            <a:r>
              <a:rPr lang="pt-BR" dirty="0" err="1"/>
              <a:t>querySelectorAll</a:t>
            </a:r>
            <a:r>
              <a:rPr lang="pt-BR" dirty="0"/>
              <a:t>.</a:t>
            </a:r>
          </a:p>
          <a:p>
            <a:pPr>
              <a:buFont typeface="Arial" panose="020B0604020202020204" pitchFamily="34" charset="0"/>
              <a:buChar char="•"/>
            </a:pPr>
            <a:r>
              <a:rPr lang="pt-BR" b="1" dirty="0"/>
              <a:t>Manipulação de Elementos</a:t>
            </a:r>
            <a:r>
              <a:rPr lang="pt-BR" dirty="0"/>
              <a:t>: </a:t>
            </a:r>
            <a:r>
              <a:rPr lang="pt-BR" dirty="0" err="1"/>
              <a:t>createElement</a:t>
            </a:r>
            <a:r>
              <a:rPr lang="pt-BR" dirty="0"/>
              <a:t>, </a:t>
            </a:r>
            <a:r>
              <a:rPr lang="pt-BR" dirty="0" err="1"/>
              <a:t>appendChild</a:t>
            </a:r>
            <a:r>
              <a:rPr lang="pt-BR" dirty="0"/>
              <a:t>, </a:t>
            </a:r>
            <a:r>
              <a:rPr lang="pt-BR" dirty="0" err="1"/>
              <a:t>removeChild</a:t>
            </a:r>
            <a:r>
              <a:rPr lang="pt-BR" dirty="0"/>
              <a:t>, </a:t>
            </a:r>
            <a:r>
              <a:rPr lang="pt-BR" dirty="0" err="1"/>
              <a:t>innerHTML</a:t>
            </a:r>
            <a:r>
              <a:rPr lang="pt-BR" dirty="0"/>
              <a:t>, </a:t>
            </a:r>
            <a:r>
              <a:rPr lang="pt-BR" dirty="0" err="1"/>
              <a:t>textContent</a:t>
            </a:r>
            <a:r>
              <a:rPr lang="pt-BR" dirty="0"/>
              <a:t>.</a:t>
            </a:r>
          </a:p>
          <a:p>
            <a:pPr>
              <a:buFont typeface="Arial" panose="020B0604020202020204" pitchFamily="34" charset="0"/>
              <a:buChar char="•"/>
            </a:pPr>
            <a:r>
              <a:rPr lang="pt-BR" b="1" dirty="0"/>
              <a:t>Eventos</a:t>
            </a:r>
            <a:r>
              <a:rPr lang="pt-BR" dirty="0"/>
              <a:t>: </a:t>
            </a:r>
            <a:r>
              <a:rPr lang="pt-BR" dirty="0" err="1"/>
              <a:t>addEventListener</a:t>
            </a:r>
            <a:r>
              <a:rPr lang="pt-BR" dirty="0"/>
              <a:t>, </a:t>
            </a:r>
            <a:r>
              <a:rPr lang="pt-BR" dirty="0" err="1"/>
              <a:t>removeEventListener</a:t>
            </a:r>
            <a:r>
              <a:rPr lang="pt-BR" dirty="0"/>
              <a:t>.</a:t>
            </a:r>
          </a:p>
          <a:p>
            <a:r>
              <a:rPr lang="pt-BR" dirty="0"/>
              <a:t>Exemplo de manipulação do DOM:</a:t>
            </a:r>
          </a:p>
          <a:p>
            <a:r>
              <a:rPr lang="pt-BR" dirty="0" err="1"/>
              <a:t>javascript</a:t>
            </a:r>
            <a:endParaRPr lang="pt-BR" dirty="0"/>
          </a:p>
          <a:p>
            <a:r>
              <a:rPr lang="pt-BR" dirty="0" err="1"/>
              <a:t>document.addEventListener</a:t>
            </a:r>
            <a:r>
              <a:rPr lang="pt-BR" dirty="0"/>
              <a:t>("</a:t>
            </a:r>
            <a:r>
              <a:rPr lang="pt-BR" dirty="0" err="1"/>
              <a:t>DOMContentLoaded</a:t>
            </a:r>
            <a:r>
              <a:rPr lang="pt-BR" dirty="0"/>
              <a:t>", </a:t>
            </a:r>
            <a:r>
              <a:rPr lang="pt-BR" dirty="0" err="1"/>
              <a:t>function</a:t>
            </a:r>
            <a:r>
              <a:rPr lang="pt-BR" dirty="0"/>
              <a:t>() { </a:t>
            </a:r>
            <a:r>
              <a:rPr lang="pt-BR" dirty="0" err="1"/>
              <a:t>let</a:t>
            </a:r>
            <a:r>
              <a:rPr lang="pt-BR" dirty="0"/>
              <a:t> elemento = </a:t>
            </a:r>
            <a:r>
              <a:rPr lang="pt-BR" dirty="0" err="1"/>
              <a:t>document.getElementById</a:t>
            </a:r>
            <a:r>
              <a:rPr lang="pt-BR" dirty="0"/>
              <a:t>("</a:t>
            </a:r>
            <a:r>
              <a:rPr lang="pt-BR" dirty="0" err="1"/>
              <a:t>meuElemento</a:t>
            </a:r>
            <a:r>
              <a:rPr lang="pt-BR" dirty="0"/>
              <a:t>"); </a:t>
            </a:r>
            <a:r>
              <a:rPr lang="pt-BR" dirty="0" err="1"/>
              <a:t>elemento.textContent</a:t>
            </a:r>
            <a:r>
              <a:rPr lang="pt-BR" dirty="0"/>
              <a:t> = "Conteúdo atualizado!"; }); </a:t>
            </a:r>
          </a:p>
          <a:p>
            <a:r>
              <a:rPr lang="pt-BR" b="1" dirty="0"/>
              <a:t>Harmony, ES6, ES2015</a:t>
            </a:r>
          </a:p>
          <a:p>
            <a:r>
              <a:rPr lang="pt-BR" dirty="0"/>
              <a:t>ES6 (</a:t>
            </a:r>
            <a:r>
              <a:rPr lang="pt-BR" dirty="0" err="1"/>
              <a:t>ECMAScript</a:t>
            </a:r>
            <a:r>
              <a:rPr lang="pt-BR" dirty="0"/>
              <a:t> 2015) foi uma atualização importante para o </a:t>
            </a:r>
            <a:r>
              <a:rPr lang="pt-BR" dirty="0" err="1"/>
              <a:t>JavaScript</a:t>
            </a:r>
            <a:r>
              <a:rPr lang="pt-BR" dirty="0"/>
              <a:t>, também conhecida como Harmony. Ela introduziu várias novas funcionalidades e melhorias na linguagem:</a:t>
            </a:r>
          </a:p>
          <a:p>
            <a:pPr>
              <a:buFont typeface="Arial" panose="020B0604020202020204" pitchFamily="34" charset="0"/>
              <a:buChar char="•"/>
            </a:pPr>
            <a:r>
              <a:rPr lang="pt-BR" b="1" dirty="0"/>
              <a:t>Variáveis e Constantes</a:t>
            </a:r>
            <a:r>
              <a:rPr lang="pt-BR" dirty="0"/>
              <a:t>: </a:t>
            </a:r>
            <a:r>
              <a:rPr lang="pt-BR" dirty="0" err="1"/>
              <a:t>let</a:t>
            </a:r>
            <a:r>
              <a:rPr lang="pt-BR" dirty="0"/>
              <a:t> e </a:t>
            </a:r>
            <a:r>
              <a:rPr lang="pt-BR" dirty="0" err="1"/>
              <a:t>const</a:t>
            </a:r>
            <a:r>
              <a:rPr lang="pt-BR" dirty="0"/>
              <a:t> para escopo de bloco.</a:t>
            </a:r>
          </a:p>
          <a:p>
            <a:pPr>
              <a:buFont typeface="Arial" panose="020B0604020202020204" pitchFamily="34" charset="0"/>
              <a:buChar char="•"/>
            </a:pPr>
            <a:r>
              <a:rPr lang="pt-BR" b="1" dirty="0"/>
              <a:t>Arrow </a:t>
            </a:r>
            <a:r>
              <a:rPr lang="pt-BR" b="1" dirty="0" err="1"/>
              <a:t>Functions</a:t>
            </a:r>
            <a:r>
              <a:rPr lang="pt-BR" dirty="0"/>
              <a:t>: Sintaxe compacta para declarar funções.</a:t>
            </a:r>
          </a:p>
          <a:p>
            <a:pPr>
              <a:buFont typeface="Arial" panose="020B0604020202020204" pitchFamily="34" charset="0"/>
              <a:buChar char="•"/>
            </a:pPr>
            <a:r>
              <a:rPr lang="pt-BR" b="1" dirty="0"/>
              <a:t>Classes</a:t>
            </a:r>
            <a:r>
              <a:rPr lang="pt-BR" dirty="0"/>
              <a:t>: Sintaxe para definir classes e herança.</a:t>
            </a:r>
          </a:p>
          <a:p>
            <a:pPr>
              <a:buFont typeface="Arial" panose="020B0604020202020204" pitchFamily="34" charset="0"/>
              <a:buChar char="•"/>
            </a:pPr>
            <a:r>
              <a:rPr lang="pt-BR" b="1" dirty="0" err="1"/>
              <a:t>Template</a:t>
            </a:r>
            <a:r>
              <a:rPr lang="pt-BR" b="1" dirty="0"/>
              <a:t> </a:t>
            </a:r>
            <a:r>
              <a:rPr lang="pt-BR" b="1" dirty="0" err="1"/>
              <a:t>Literals</a:t>
            </a:r>
            <a:r>
              <a:rPr lang="pt-BR" dirty="0"/>
              <a:t>: </a:t>
            </a:r>
            <a:r>
              <a:rPr lang="pt-BR" dirty="0" err="1"/>
              <a:t>Strings</a:t>
            </a:r>
            <a:r>
              <a:rPr lang="pt-BR" dirty="0"/>
              <a:t> com interpolação de variáveis.</a:t>
            </a:r>
          </a:p>
          <a:p>
            <a:pPr>
              <a:buFont typeface="Arial" panose="020B0604020202020204" pitchFamily="34" charset="0"/>
              <a:buChar char="•"/>
            </a:pPr>
            <a:r>
              <a:rPr lang="pt-BR" b="1" dirty="0" err="1"/>
              <a:t>Destructuring</a:t>
            </a:r>
            <a:r>
              <a:rPr lang="pt-BR" dirty="0"/>
              <a:t>: Extração de valores de </a:t>
            </a:r>
            <a:r>
              <a:rPr lang="pt-BR" dirty="0" err="1"/>
              <a:t>arrays</a:t>
            </a:r>
            <a:r>
              <a:rPr lang="pt-BR" dirty="0"/>
              <a:t> e objetos.</a:t>
            </a:r>
          </a:p>
          <a:p>
            <a:pPr>
              <a:buFont typeface="Arial" panose="020B0604020202020204" pitchFamily="34" charset="0"/>
              <a:buChar char="•"/>
            </a:pPr>
            <a:r>
              <a:rPr lang="pt-BR" b="1" dirty="0"/>
              <a:t>Modules</a:t>
            </a:r>
            <a:r>
              <a:rPr lang="pt-BR" dirty="0"/>
              <a:t>: Importação e exportação de módulos.</a:t>
            </a:r>
          </a:p>
          <a:p>
            <a:r>
              <a:rPr lang="pt-BR" dirty="0"/>
              <a:t>Exemplo de ES6:</a:t>
            </a:r>
          </a:p>
          <a:p>
            <a:r>
              <a:rPr lang="pt-BR" dirty="0" err="1"/>
              <a:t>javascript</a:t>
            </a:r>
            <a:endParaRPr lang="pt-BR" dirty="0"/>
          </a:p>
          <a:p>
            <a:r>
              <a:rPr lang="pt-BR" dirty="0" err="1"/>
              <a:t>const</a:t>
            </a:r>
            <a:r>
              <a:rPr lang="pt-BR" dirty="0"/>
              <a:t> </a:t>
            </a:r>
            <a:r>
              <a:rPr lang="pt-BR" dirty="0" err="1"/>
              <a:t>saudacao</a:t>
            </a:r>
            <a:r>
              <a:rPr lang="pt-BR" dirty="0"/>
              <a:t> = nome =&gt; `Olá, ${nome}!`; </a:t>
            </a:r>
            <a:r>
              <a:rPr lang="pt-BR" dirty="0" err="1"/>
              <a:t>class</a:t>
            </a:r>
            <a:r>
              <a:rPr lang="pt-BR" dirty="0"/>
              <a:t> Pessoa { </a:t>
            </a:r>
            <a:r>
              <a:rPr lang="pt-BR" dirty="0" err="1"/>
              <a:t>constructor</a:t>
            </a:r>
            <a:r>
              <a:rPr lang="pt-BR" dirty="0"/>
              <a:t>(nome, idade) { </a:t>
            </a:r>
            <a:r>
              <a:rPr lang="pt-BR" dirty="0" err="1"/>
              <a:t>this.nome</a:t>
            </a:r>
            <a:r>
              <a:rPr lang="pt-BR" dirty="0"/>
              <a:t> = nome; </a:t>
            </a:r>
            <a:r>
              <a:rPr lang="pt-BR" dirty="0" err="1"/>
              <a:t>this.idade</a:t>
            </a:r>
            <a:r>
              <a:rPr lang="pt-BR" dirty="0"/>
              <a:t> = idade; } apresentar() { </a:t>
            </a:r>
            <a:r>
              <a:rPr lang="pt-BR" dirty="0" err="1"/>
              <a:t>return</a:t>
            </a:r>
            <a:r>
              <a:rPr lang="pt-BR" dirty="0"/>
              <a:t> `Meu nome é ${</a:t>
            </a:r>
            <a:r>
              <a:rPr lang="pt-BR" dirty="0" err="1"/>
              <a:t>this.nome</a:t>
            </a:r>
            <a:r>
              <a:rPr lang="pt-BR" dirty="0"/>
              <a:t>} e tenho ${</a:t>
            </a:r>
            <a:r>
              <a:rPr lang="pt-BR" dirty="0" err="1"/>
              <a:t>this.idade</a:t>
            </a:r>
            <a:r>
              <a:rPr lang="pt-BR" dirty="0"/>
              <a:t>} anos.`; } } </a:t>
            </a:r>
            <a:r>
              <a:rPr lang="pt-BR" dirty="0" err="1"/>
              <a:t>let</a:t>
            </a:r>
            <a:r>
              <a:rPr lang="pt-BR" dirty="0"/>
              <a:t> </a:t>
            </a:r>
            <a:r>
              <a:rPr lang="pt-BR" dirty="0" err="1"/>
              <a:t>joao</a:t>
            </a:r>
            <a:r>
              <a:rPr lang="pt-BR" dirty="0"/>
              <a:t> = new Pessoa("João",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console.log(</a:t>
            </a:r>
            <a:r>
              <a:rPr lang="pt-BR" dirty="0" err="1"/>
              <a:t>joao.apresentar</a:t>
            </a:r>
            <a:endParaRPr lang="pt-BR" dirty="0"/>
          </a:p>
          <a:p>
            <a:endParaRPr lang="pt-BR" dirty="0"/>
          </a:p>
        </p:txBody>
      </p:sp>
      <p:sp>
        <p:nvSpPr>
          <p:cNvPr id="4" name="Espaço Reservado para Número de Slide 3">
            <a:extLst>
              <a:ext uri="{FF2B5EF4-FFF2-40B4-BE49-F238E27FC236}">
                <a16:creationId xmlns:a16="http://schemas.microsoft.com/office/drawing/2014/main" id="{277E08F3-74AE-DB47-7266-D0D6D6AF5184}"/>
              </a:ext>
            </a:extLst>
          </p:cNvPr>
          <p:cNvSpPr>
            <a:spLocks noGrp="1"/>
          </p:cNvSpPr>
          <p:nvPr>
            <p:ph type="sldNum" sz="quarter" idx="5"/>
          </p:nvPr>
        </p:nvSpPr>
        <p:spPr/>
        <p:txBody>
          <a:bodyPr/>
          <a:lstStyle/>
          <a:p>
            <a:fld id="{D0E42C9D-BC2F-4B75-8FE9-F32B3E470D2E}" type="slidenum">
              <a:rPr lang="pt-BR" smtClean="0"/>
              <a:t>13</a:t>
            </a:fld>
            <a:endParaRPr lang="pt-BR"/>
          </a:p>
        </p:txBody>
      </p:sp>
    </p:spTree>
    <p:extLst>
      <p:ext uri="{BB962C8B-B14F-4D97-AF65-F5344CB8AC3E}">
        <p14:creationId xmlns:p14="http://schemas.microsoft.com/office/powerpoint/2010/main" val="166054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8F94A-7808-A9B0-B97F-79DFAF3EA5F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6DA535A-EB7C-8CAE-1DC0-9E4D59C91A5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94F4A1F-C228-A558-88A3-A374559030A4}"/>
              </a:ext>
            </a:extLst>
          </p:cNvPr>
          <p:cNvSpPr>
            <a:spLocks noGrp="1"/>
          </p:cNvSpPr>
          <p:nvPr>
            <p:ph type="body" idx="1"/>
          </p:nvPr>
        </p:nvSpPr>
        <p:spPr/>
        <p:txBody>
          <a:bodyPr/>
          <a:lstStyle/>
          <a:p>
            <a:r>
              <a:rPr lang="pt-BR" b="1" dirty="0"/>
              <a:t>Introdução ao </a:t>
            </a:r>
            <a:r>
              <a:rPr lang="pt-BR" b="1" dirty="0" err="1"/>
              <a:t>React</a:t>
            </a:r>
            <a:endParaRPr lang="pt-BR" b="1" dirty="0"/>
          </a:p>
          <a:p>
            <a:r>
              <a:rPr lang="pt-BR" dirty="0" err="1"/>
              <a:t>React</a:t>
            </a:r>
            <a:r>
              <a:rPr lang="pt-BR" dirty="0"/>
              <a:t> é uma biblioteca </a:t>
            </a:r>
            <a:r>
              <a:rPr lang="pt-BR" dirty="0" err="1"/>
              <a:t>JavaScript</a:t>
            </a:r>
            <a:r>
              <a:rPr lang="pt-BR" dirty="0"/>
              <a:t> de código aberto para construir interfaces de usuário (UI). Ela foi desenvolvida pelo Facebook e é amplamente utilizada devido à sua eficiência na criação de interfaces dinâmicas e interativas. </a:t>
            </a:r>
            <a:r>
              <a:rPr lang="pt-BR" dirty="0" err="1"/>
              <a:t>React</a:t>
            </a:r>
            <a:r>
              <a:rPr lang="pt-BR" dirty="0"/>
              <a:t> permite criar componentes reutilizáveis que tornam o desenvolvimento de grandes aplicações web mais gerenciável e modular.</a:t>
            </a:r>
          </a:p>
          <a:p>
            <a:r>
              <a:rPr lang="pt-BR" b="1" dirty="0"/>
              <a:t>Renderização da UI com </a:t>
            </a:r>
            <a:r>
              <a:rPr lang="pt-BR" b="1" dirty="0" err="1"/>
              <a:t>React</a:t>
            </a:r>
            <a:endParaRPr lang="pt-BR" b="1" dirty="0"/>
          </a:p>
          <a:p>
            <a:r>
              <a:rPr lang="pt-BR" dirty="0"/>
              <a:t>A renderização da UI em </a:t>
            </a:r>
            <a:r>
              <a:rPr lang="pt-BR" dirty="0" err="1"/>
              <a:t>React</a:t>
            </a:r>
            <a:r>
              <a:rPr lang="pt-BR" dirty="0"/>
              <a:t> envolve o uso de componentes, que são as unidades básicas da interface do usuário. Cada componente pode conter sua própria lógica e estado, e eles podem ser combinados para formar interfaces complexas.</a:t>
            </a:r>
          </a:p>
          <a:p>
            <a:r>
              <a:rPr lang="pt-BR" dirty="0"/>
              <a:t>Principais conceitos:</a:t>
            </a:r>
          </a:p>
          <a:p>
            <a:pPr>
              <a:buFont typeface="Arial" panose="020B0604020202020204" pitchFamily="34" charset="0"/>
              <a:buChar char="•"/>
            </a:pPr>
            <a:r>
              <a:rPr lang="pt-BR" b="1" dirty="0"/>
              <a:t>JSX</a:t>
            </a:r>
            <a:r>
              <a:rPr lang="pt-BR" dirty="0"/>
              <a:t>: Uma sintaxe que permite escrever HTML dentro do </a:t>
            </a:r>
            <a:r>
              <a:rPr lang="pt-BR" dirty="0" err="1"/>
              <a:t>JavaScript</a:t>
            </a:r>
            <a:r>
              <a:rPr lang="pt-BR" dirty="0"/>
              <a:t>. É transformada em chamadas de funções </a:t>
            </a:r>
            <a:r>
              <a:rPr lang="pt-BR" dirty="0" err="1"/>
              <a:t>JavaScript</a:t>
            </a:r>
            <a:r>
              <a:rPr lang="pt-BR" dirty="0"/>
              <a:t>.</a:t>
            </a:r>
          </a:p>
          <a:p>
            <a:pPr>
              <a:buFont typeface="Arial" panose="020B0604020202020204" pitchFamily="34" charset="0"/>
              <a:buChar char="•"/>
            </a:pPr>
            <a:r>
              <a:rPr lang="pt-BR" b="1" dirty="0"/>
              <a:t>Componentes</a:t>
            </a:r>
            <a:r>
              <a:rPr lang="pt-BR" dirty="0"/>
              <a:t>: Podem ser componentes funcionais ou de classe. Os componentes funcionais são baseados em funções e os de classe são baseados em classes ES6.</a:t>
            </a:r>
          </a:p>
          <a:p>
            <a:pPr>
              <a:buFont typeface="Arial" panose="020B0604020202020204" pitchFamily="34" charset="0"/>
              <a:buChar char="•"/>
            </a:pPr>
            <a:r>
              <a:rPr lang="pt-BR" b="1" dirty="0"/>
              <a:t>Estado (</a:t>
            </a:r>
            <a:r>
              <a:rPr lang="pt-BR" b="1" dirty="0" err="1"/>
              <a:t>State</a:t>
            </a:r>
            <a:r>
              <a:rPr lang="pt-BR" b="1" dirty="0"/>
              <a:t>)</a:t>
            </a:r>
            <a:r>
              <a:rPr lang="pt-BR" dirty="0"/>
              <a:t>: Um objeto que determina como o componente renderiza e se comporta.</a:t>
            </a:r>
          </a:p>
          <a:p>
            <a:pPr>
              <a:buFont typeface="Arial" panose="020B0604020202020204" pitchFamily="34" charset="0"/>
              <a:buChar char="•"/>
            </a:pPr>
            <a:r>
              <a:rPr lang="pt-BR" b="1" dirty="0" err="1"/>
              <a:t>Props</a:t>
            </a:r>
            <a:r>
              <a:rPr lang="pt-BR" dirty="0"/>
              <a:t>: Argumentos passados aos componentes para personalizá-los.</a:t>
            </a:r>
          </a:p>
          <a:p>
            <a:r>
              <a:rPr lang="pt-BR" dirty="0"/>
              <a:t>Exemplo de um componente funcional simples:</a:t>
            </a:r>
          </a:p>
          <a:p>
            <a:r>
              <a:rPr lang="pt-BR" dirty="0" err="1"/>
              <a:t>javascript</a:t>
            </a:r>
            <a:endParaRPr lang="pt-BR" dirty="0"/>
          </a:p>
          <a:p>
            <a:r>
              <a:rPr lang="pt-BR" dirty="0" err="1"/>
              <a:t>function</a:t>
            </a:r>
            <a:r>
              <a:rPr lang="pt-BR" dirty="0"/>
              <a:t> </a:t>
            </a:r>
            <a:r>
              <a:rPr lang="pt-BR" dirty="0" err="1"/>
              <a:t>Saudacao</a:t>
            </a:r>
            <a:r>
              <a:rPr lang="pt-BR" dirty="0"/>
              <a:t>(</a:t>
            </a:r>
            <a:r>
              <a:rPr lang="pt-BR" dirty="0" err="1"/>
              <a:t>props</a:t>
            </a:r>
            <a:r>
              <a:rPr lang="pt-BR" dirty="0"/>
              <a:t>) { </a:t>
            </a:r>
            <a:r>
              <a:rPr lang="pt-BR" dirty="0" err="1"/>
              <a:t>return</a:t>
            </a:r>
            <a:r>
              <a:rPr lang="pt-BR" dirty="0"/>
              <a:t> &lt;h1&gt;Olá, {</a:t>
            </a:r>
            <a:r>
              <a:rPr lang="pt-BR" dirty="0" err="1"/>
              <a:t>props.nome</a:t>
            </a:r>
            <a:r>
              <a:rPr lang="pt-BR" dirty="0"/>
              <a:t>}!&lt;/h1&gt;; } // Uso do componente &lt;</a:t>
            </a:r>
            <a:r>
              <a:rPr lang="pt-BR" dirty="0" err="1"/>
              <a:t>Saudacao</a:t>
            </a:r>
            <a:r>
              <a:rPr lang="pt-BR" dirty="0"/>
              <a:t> nome="João" /&gt; </a:t>
            </a:r>
          </a:p>
          <a:p>
            <a:r>
              <a:rPr lang="pt-BR" b="1" dirty="0"/>
              <a:t>Estudo de Caso: Criando uma Aplicação </a:t>
            </a:r>
            <a:r>
              <a:rPr lang="pt-BR" b="1" dirty="0" err="1"/>
              <a:t>React</a:t>
            </a:r>
            <a:endParaRPr lang="pt-BR" b="1" dirty="0"/>
          </a:p>
          <a:p>
            <a:r>
              <a:rPr lang="pt-BR" dirty="0"/>
              <a:t>Vamos criar uma aplicação simples de lista de tarefas (</a:t>
            </a:r>
            <a:r>
              <a:rPr lang="pt-BR" dirty="0" err="1"/>
              <a:t>To-Do</a:t>
            </a:r>
            <a:r>
              <a:rPr lang="pt-BR" dirty="0"/>
              <a:t> </a:t>
            </a:r>
            <a:r>
              <a:rPr lang="pt-BR" dirty="0" err="1"/>
              <a:t>List</a:t>
            </a:r>
            <a:r>
              <a:rPr lang="pt-BR" dirty="0"/>
              <a:t>) para ilustrar os conceitos do </a:t>
            </a:r>
            <a:r>
              <a:rPr lang="pt-BR" dirty="0" err="1"/>
              <a:t>React</a:t>
            </a:r>
            <a:r>
              <a:rPr lang="pt-BR" dirty="0"/>
              <a:t>:</a:t>
            </a:r>
          </a:p>
          <a:p>
            <a:pPr>
              <a:buFont typeface="+mj-lt"/>
              <a:buAutoNum type="arabicPeriod"/>
            </a:pPr>
            <a:r>
              <a:rPr lang="pt-BR" b="1" dirty="0"/>
              <a:t>Setup Inicial</a:t>
            </a:r>
            <a:r>
              <a:rPr lang="pt-BR" dirty="0"/>
              <a:t>:</a:t>
            </a:r>
          </a:p>
          <a:p>
            <a:pPr marL="742950" lvl="1" indent="-285750">
              <a:buFont typeface="+mj-lt"/>
              <a:buAutoNum type="arabicPeriod"/>
            </a:pPr>
            <a:r>
              <a:rPr lang="pt-BR" dirty="0"/>
              <a:t>Certifique-se de ter Node.js instalado.</a:t>
            </a:r>
          </a:p>
          <a:p>
            <a:pPr marL="742950" lvl="1" indent="-285750">
              <a:buFont typeface="+mj-lt"/>
              <a:buAutoNum type="arabicPeriod"/>
            </a:pPr>
            <a:r>
              <a:rPr lang="pt-BR" dirty="0"/>
              <a:t>Use o </a:t>
            </a:r>
            <a:r>
              <a:rPr lang="pt-BR" dirty="0" err="1"/>
              <a:t>Create</a:t>
            </a:r>
            <a:r>
              <a:rPr lang="pt-BR" dirty="0"/>
              <a:t> </a:t>
            </a:r>
            <a:r>
              <a:rPr lang="pt-BR" dirty="0" err="1"/>
              <a:t>React</a:t>
            </a:r>
            <a:r>
              <a:rPr lang="pt-BR" dirty="0"/>
              <a:t> App para iniciar um novo projeto:</a:t>
            </a:r>
          </a:p>
          <a:p>
            <a:pPr marL="742950" lvl="1" indent="-285750">
              <a:buFont typeface="+mj-lt"/>
              <a:buAutoNum type="arabicPeriod"/>
            </a:pPr>
            <a:r>
              <a:rPr lang="pt-BR" dirty="0" err="1"/>
              <a:t>bash</a:t>
            </a:r>
            <a:endParaRPr lang="pt-BR" dirty="0"/>
          </a:p>
          <a:p>
            <a:pPr marL="742950" lvl="1" indent="-285750">
              <a:buFont typeface="+mj-lt"/>
              <a:buAutoNum type="arabicPeriod"/>
            </a:pPr>
            <a:r>
              <a:rPr lang="pt-BR" dirty="0" err="1"/>
              <a:t>npx</a:t>
            </a:r>
            <a:r>
              <a:rPr lang="pt-BR" dirty="0"/>
              <a:t> </a:t>
            </a:r>
            <a:r>
              <a:rPr lang="pt-BR" dirty="0" err="1"/>
              <a:t>create</a:t>
            </a:r>
            <a:r>
              <a:rPr lang="pt-BR" dirty="0"/>
              <a:t>-</a:t>
            </a:r>
            <a:r>
              <a:rPr lang="pt-BR" dirty="0" err="1"/>
              <a:t>react</a:t>
            </a:r>
            <a:r>
              <a:rPr lang="pt-BR" dirty="0"/>
              <a:t>-app minha-lista-de-tarefas </a:t>
            </a:r>
            <a:r>
              <a:rPr lang="pt-BR" dirty="0" err="1"/>
              <a:t>cd</a:t>
            </a:r>
            <a:r>
              <a:rPr lang="pt-BR" dirty="0"/>
              <a:t> minha-lista-de-tarefas </a:t>
            </a:r>
            <a:r>
              <a:rPr lang="pt-BR" dirty="0" err="1"/>
              <a:t>npm</a:t>
            </a:r>
            <a:r>
              <a:rPr lang="pt-BR" dirty="0"/>
              <a:t> start </a:t>
            </a:r>
          </a:p>
          <a:p>
            <a:pPr>
              <a:buFont typeface="+mj-lt"/>
              <a:buAutoNum type="arabicPeriod"/>
            </a:pPr>
            <a:r>
              <a:rPr lang="pt-BR" b="1" dirty="0"/>
              <a:t>Componentes Básicos</a:t>
            </a:r>
            <a:r>
              <a:rPr lang="pt-BR" dirty="0"/>
              <a:t>:</a:t>
            </a:r>
          </a:p>
          <a:p>
            <a:pPr marL="742950" lvl="1" indent="-285750">
              <a:buFont typeface="+mj-lt"/>
              <a:buAutoNum type="arabicPeriod"/>
            </a:pPr>
            <a:r>
              <a:rPr lang="pt-BR" dirty="0"/>
              <a:t>Crie um componente Task para representar uma única tarefa.</a:t>
            </a:r>
          </a:p>
          <a:p>
            <a:pPr marL="742950" lvl="1" indent="-285750">
              <a:buFont typeface="+mj-lt"/>
              <a:buAutoNum type="arabicPeriod"/>
            </a:pPr>
            <a:r>
              <a:rPr lang="pt-BR" dirty="0"/>
              <a:t>Crie um componente </a:t>
            </a:r>
            <a:r>
              <a:rPr lang="pt-BR" dirty="0" err="1"/>
              <a:t>TaskList</a:t>
            </a:r>
            <a:r>
              <a:rPr lang="pt-BR" dirty="0"/>
              <a:t> para listar todas as tarefas.</a:t>
            </a:r>
          </a:p>
          <a:p>
            <a:pPr marL="742950" lvl="1" indent="-285750">
              <a:buFont typeface="+mj-lt"/>
              <a:buAutoNum type="arabicPeriod"/>
            </a:pPr>
            <a:r>
              <a:rPr lang="pt-BR" dirty="0"/>
              <a:t>Crie um componente App para envolver toda a aplicação.</a:t>
            </a:r>
          </a:p>
          <a:p>
            <a:pPr>
              <a:buFont typeface="+mj-lt"/>
              <a:buAutoNum type="arabicPeriod"/>
            </a:pPr>
            <a:r>
              <a:rPr lang="pt-BR" b="1" dirty="0"/>
              <a:t>Gerenciamento de Estado</a:t>
            </a:r>
            <a:r>
              <a:rPr lang="pt-BR" dirty="0"/>
              <a:t>:</a:t>
            </a:r>
          </a:p>
          <a:p>
            <a:pPr marL="742950" lvl="1" indent="-285750">
              <a:buFont typeface="+mj-lt"/>
              <a:buAutoNum type="arabicPeriod"/>
            </a:pPr>
            <a:r>
              <a:rPr lang="pt-BR" dirty="0"/>
              <a:t>Use o </a:t>
            </a:r>
            <a:r>
              <a:rPr lang="pt-BR" dirty="0" err="1"/>
              <a:t>hook</a:t>
            </a:r>
            <a:r>
              <a:rPr lang="pt-BR" dirty="0"/>
              <a:t> </a:t>
            </a:r>
            <a:r>
              <a:rPr lang="pt-BR" dirty="0" err="1"/>
              <a:t>useState</a:t>
            </a:r>
            <a:r>
              <a:rPr lang="pt-BR" dirty="0"/>
              <a:t> para gerenciar o estado das tarefas.</a:t>
            </a:r>
          </a:p>
          <a:p>
            <a:pPr marL="742950" lvl="1" indent="-285750">
              <a:buFont typeface="+mj-lt"/>
              <a:buAutoNum type="arabicPeriod"/>
            </a:pPr>
            <a:r>
              <a:rPr lang="pt-BR" dirty="0"/>
              <a:t>Adicione funções para adicionar, remover e marcar tarefas como concluídas.</a:t>
            </a:r>
          </a:p>
          <a:p>
            <a:r>
              <a:rPr lang="pt-BR" dirty="0"/>
              <a:t>Exemplo básico:</a:t>
            </a:r>
          </a:p>
          <a:p>
            <a:r>
              <a:rPr lang="pt-BR" dirty="0" err="1"/>
              <a:t>javascript</a:t>
            </a:r>
            <a:endParaRPr lang="pt-BR" dirty="0"/>
          </a:p>
          <a:p>
            <a:r>
              <a:rPr lang="pt-BR" dirty="0"/>
              <a:t>// Task.js </a:t>
            </a:r>
            <a:r>
              <a:rPr lang="pt-BR" dirty="0" err="1"/>
              <a:t>function</a:t>
            </a:r>
            <a:r>
              <a:rPr lang="pt-BR" dirty="0"/>
              <a:t> Task({ </a:t>
            </a:r>
            <a:r>
              <a:rPr lang="pt-BR" dirty="0" err="1"/>
              <a:t>task</a:t>
            </a:r>
            <a:r>
              <a:rPr lang="pt-BR" dirty="0"/>
              <a:t>, </a:t>
            </a:r>
            <a:r>
              <a:rPr lang="pt-BR" dirty="0" err="1"/>
              <a:t>onToggle</a:t>
            </a:r>
            <a:r>
              <a:rPr lang="pt-BR" dirty="0"/>
              <a:t> }) { </a:t>
            </a:r>
            <a:r>
              <a:rPr lang="pt-BR" dirty="0" err="1"/>
              <a:t>return</a:t>
            </a:r>
            <a:r>
              <a:rPr lang="pt-BR" dirty="0"/>
              <a:t> ( &lt;</a:t>
            </a:r>
            <a:r>
              <a:rPr lang="pt-BR" dirty="0" err="1"/>
              <a:t>div</a:t>
            </a:r>
            <a:r>
              <a:rPr lang="pt-BR" dirty="0"/>
              <a:t>&gt; &lt;input </a:t>
            </a:r>
            <a:r>
              <a:rPr lang="pt-BR" dirty="0" err="1"/>
              <a:t>type</a:t>
            </a:r>
            <a:r>
              <a:rPr lang="pt-BR" dirty="0"/>
              <a:t>="</a:t>
            </a:r>
            <a:r>
              <a:rPr lang="pt-BR" dirty="0" err="1"/>
              <a:t>checkbox</a:t>
            </a:r>
            <a:r>
              <a:rPr lang="pt-BR" dirty="0"/>
              <a:t>" </a:t>
            </a:r>
            <a:r>
              <a:rPr lang="pt-BR" dirty="0" err="1"/>
              <a:t>checked</a:t>
            </a:r>
            <a:r>
              <a:rPr lang="pt-BR" dirty="0"/>
              <a:t>={</a:t>
            </a:r>
            <a:r>
              <a:rPr lang="pt-BR" dirty="0" err="1"/>
              <a:t>task.completed</a:t>
            </a:r>
            <a:r>
              <a:rPr lang="pt-BR" dirty="0"/>
              <a:t>} </a:t>
            </a:r>
            <a:r>
              <a:rPr lang="pt-BR" dirty="0" err="1"/>
              <a:t>onChange</a:t>
            </a:r>
            <a:r>
              <a:rPr lang="pt-BR" dirty="0"/>
              <a:t>={</a:t>
            </a:r>
            <a:r>
              <a:rPr lang="pt-BR" dirty="0" err="1"/>
              <a:t>onToggle</a:t>
            </a:r>
            <a:r>
              <a:rPr lang="pt-BR" dirty="0"/>
              <a:t>} /&gt; &lt;</a:t>
            </a:r>
            <a:r>
              <a:rPr lang="pt-BR" dirty="0" err="1"/>
              <a:t>span</a:t>
            </a:r>
            <a:r>
              <a:rPr lang="pt-BR" dirty="0"/>
              <a:t>&gt;{</a:t>
            </a:r>
            <a:r>
              <a:rPr lang="pt-BR" dirty="0" err="1"/>
              <a:t>task.text</a:t>
            </a:r>
            <a:r>
              <a:rPr lang="pt-BR" dirty="0"/>
              <a:t>}&lt;/</a:t>
            </a:r>
            <a:r>
              <a:rPr lang="pt-BR" dirty="0" err="1"/>
              <a:t>span</a:t>
            </a:r>
            <a:r>
              <a:rPr lang="pt-BR" dirty="0"/>
              <a:t>&gt; &lt;/</a:t>
            </a:r>
            <a:r>
              <a:rPr lang="pt-BR" dirty="0" err="1"/>
              <a:t>div</a:t>
            </a:r>
            <a:r>
              <a:rPr lang="pt-BR" dirty="0"/>
              <a:t>&gt; ); } // TaskList.js </a:t>
            </a:r>
            <a:r>
              <a:rPr lang="pt-BR" dirty="0" err="1"/>
              <a:t>function</a:t>
            </a:r>
            <a:r>
              <a:rPr lang="pt-BR" dirty="0"/>
              <a:t> </a:t>
            </a:r>
            <a:r>
              <a:rPr lang="pt-BR" dirty="0" err="1"/>
              <a:t>TaskList</a:t>
            </a:r>
            <a:r>
              <a:rPr lang="pt-BR" dirty="0"/>
              <a:t>({ </a:t>
            </a:r>
            <a:r>
              <a:rPr lang="pt-BR" dirty="0" err="1"/>
              <a:t>tasks</a:t>
            </a:r>
            <a:r>
              <a:rPr lang="pt-BR" dirty="0"/>
              <a:t>, </a:t>
            </a:r>
            <a:r>
              <a:rPr lang="pt-BR" dirty="0" err="1"/>
              <a:t>onToggleTask</a:t>
            </a:r>
            <a:r>
              <a:rPr lang="pt-BR" dirty="0"/>
              <a:t> }) { </a:t>
            </a:r>
            <a:r>
              <a:rPr lang="pt-BR" dirty="0" err="1"/>
              <a:t>return</a:t>
            </a:r>
            <a:r>
              <a:rPr lang="pt-BR" dirty="0"/>
              <a:t> ( &lt;</a:t>
            </a:r>
            <a:r>
              <a:rPr lang="pt-BR" dirty="0" err="1"/>
              <a:t>div</a:t>
            </a:r>
            <a:r>
              <a:rPr lang="pt-BR" dirty="0"/>
              <a:t>&gt; {</a:t>
            </a:r>
            <a:r>
              <a:rPr lang="pt-BR" dirty="0" err="1"/>
              <a:t>tasks.map</a:t>
            </a:r>
            <a:r>
              <a:rPr lang="pt-BR" dirty="0"/>
              <a:t>((</a:t>
            </a:r>
            <a:r>
              <a:rPr lang="pt-BR" dirty="0" err="1"/>
              <a:t>task</a:t>
            </a:r>
            <a:r>
              <a:rPr lang="pt-BR" dirty="0"/>
              <a:t>, index) =&gt; ( &lt;Task </a:t>
            </a:r>
            <a:r>
              <a:rPr lang="pt-BR" dirty="0" err="1"/>
              <a:t>key</a:t>
            </a:r>
            <a:r>
              <a:rPr lang="pt-BR" dirty="0"/>
              <a:t>={index} </a:t>
            </a:r>
            <a:r>
              <a:rPr lang="pt-BR" dirty="0" err="1"/>
              <a:t>task</a:t>
            </a:r>
            <a:r>
              <a:rPr lang="pt-BR" dirty="0"/>
              <a:t>={</a:t>
            </a:r>
            <a:r>
              <a:rPr lang="pt-BR" dirty="0" err="1"/>
              <a:t>task</a:t>
            </a:r>
            <a:r>
              <a:rPr lang="pt-BR" dirty="0"/>
              <a:t>} </a:t>
            </a:r>
            <a:r>
              <a:rPr lang="pt-BR" dirty="0" err="1"/>
              <a:t>onToggle</a:t>
            </a:r>
            <a:r>
              <a:rPr lang="pt-BR" dirty="0"/>
              <a:t>={() =&gt; </a:t>
            </a:r>
            <a:r>
              <a:rPr lang="pt-BR" dirty="0" err="1"/>
              <a:t>onToggleTask</a:t>
            </a:r>
            <a:r>
              <a:rPr lang="pt-BR" dirty="0"/>
              <a:t>(index)} /&gt; ))} &lt;/</a:t>
            </a:r>
            <a:r>
              <a:rPr lang="pt-BR" dirty="0" err="1"/>
              <a:t>div</a:t>
            </a:r>
            <a:r>
              <a:rPr lang="pt-BR" dirty="0"/>
              <a:t>&gt; ); } // App.js </a:t>
            </a:r>
            <a:r>
              <a:rPr lang="pt-BR" dirty="0" err="1"/>
              <a:t>import</a:t>
            </a:r>
            <a:r>
              <a:rPr lang="pt-BR" dirty="0"/>
              <a:t> </a:t>
            </a:r>
            <a:r>
              <a:rPr lang="pt-BR" dirty="0" err="1"/>
              <a:t>React</a:t>
            </a:r>
            <a:r>
              <a:rPr lang="pt-BR" dirty="0"/>
              <a:t>, { </a:t>
            </a:r>
            <a:r>
              <a:rPr lang="pt-BR" dirty="0" err="1"/>
              <a:t>useState</a:t>
            </a:r>
            <a:r>
              <a:rPr lang="pt-BR" dirty="0"/>
              <a:t> } </a:t>
            </a:r>
            <a:r>
              <a:rPr lang="pt-BR" dirty="0" err="1"/>
              <a:t>from</a:t>
            </a:r>
            <a:r>
              <a:rPr lang="pt-BR" dirty="0"/>
              <a:t> '</a:t>
            </a:r>
            <a:r>
              <a:rPr lang="pt-BR" dirty="0" err="1"/>
              <a:t>react</a:t>
            </a:r>
            <a:r>
              <a:rPr lang="pt-BR" dirty="0"/>
              <a:t>'; </a:t>
            </a:r>
            <a:r>
              <a:rPr lang="pt-BR" dirty="0" err="1"/>
              <a:t>import</a:t>
            </a:r>
            <a:r>
              <a:rPr lang="pt-BR" dirty="0"/>
              <a:t> </a:t>
            </a:r>
            <a:r>
              <a:rPr lang="pt-BR" dirty="0" err="1"/>
              <a:t>TaskList</a:t>
            </a:r>
            <a:r>
              <a:rPr lang="pt-BR" dirty="0"/>
              <a:t> </a:t>
            </a:r>
            <a:r>
              <a:rPr lang="pt-BR" dirty="0" err="1"/>
              <a:t>from</a:t>
            </a:r>
            <a:r>
              <a:rPr lang="pt-BR" dirty="0"/>
              <a:t> './</a:t>
            </a:r>
            <a:r>
              <a:rPr lang="pt-BR" dirty="0" err="1"/>
              <a:t>TaskList</a:t>
            </a:r>
            <a:r>
              <a:rPr lang="pt-BR" dirty="0"/>
              <a:t>'; </a:t>
            </a:r>
            <a:r>
              <a:rPr lang="pt-BR" dirty="0" err="1"/>
              <a:t>function</a:t>
            </a:r>
            <a:r>
              <a:rPr lang="pt-BR" dirty="0"/>
              <a:t> App() { </a:t>
            </a:r>
            <a:r>
              <a:rPr lang="pt-BR" dirty="0" err="1"/>
              <a:t>const</a:t>
            </a:r>
            <a:r>
              <a:rPr lang="pt-BR" dirty="0"/>
              <a:t> [</a:t>
            </a:r>
            <a:r>
              <a:rPr lang="pt-BR" dirty="0" err="1"/>
              <a:t>tasks</a:t>
            </a:r>
            <a:r>
              <a:rPr lang="pt-BR" dirty="0"/>
              <a:t>, </a:t>
            </a:r>
            <a:r>
              <a:rPr lang="pt-BR" dirty="0" err="1"/>
              <a:t>setTasks</a:t>
            </a:r>
            <a:r>
              <a:rPr lang="pt-BR" dirty="0"/>
              <a:t>] = </a:t>
            </a:r>
            <a:r>
              <a:rPr lang="pt-BR" dirty="0" err="1"/>
              <a:t>useState</a:t>
            </a:r>
            <a:r>
              <a:rPr lang="pt-BR" dirty="0"/>
              <a:t>([]); </a:t>
            </a:r>
            <a:r>
              <a:rPr lang="pt-BR" dirty="0" err="1"/>
              <a:t>const</a:t>
            </a:r>
            <a:r>
              <a:rPr lang="pt-BR" dirty="0"/>
              <a:t> </a:t>
            </a:r>
            <a:r>
              <a:rPr lang="pt-BR" dirty="0" err="1"/>
              <a:t>addTask</a:t>
            </a:r>
            <a:r>
              <a:rPr lang="pt-BR" dirty="0"/>
              <a:t> = (</a:t>
            </a:r>
            <a:r>
              <a:rPr lang="pt-BR" dirty="0" err="1"/>
              <a:t>text</a:t>
            </a:r>
            <a:r>
              <a:rPr lang="pt-BR" dirty="0"/>
              <a:t>) =&gt; { </a:t>
            </a:r>
            <a:r>
              <a:rPr lang="pt-BR" dirty="0" err="1"/>
              <a:t>setTasks</a:t>
            </a:r>
            <a:r>
              <a:rPr lang="pt-BR" dirty="0"/>
              <a:t>([...</a:t>
            </a:r>
            <a:r>
              <a:rPr lang="pt-BR" dirty="0" err="1"/>
              <a:t>tasks</a:t>
            </a:r>
            <a:r>
              <a:rPr lang="pt-BR" dirty="0"/>
              <a:t>, { </a:t>
            </a:r>
            <a:r>
              <a:rPr lang="pt-BR" dirty="0" err="1"/>
              <a:t>text</a:t>
            </a:r>
            <a:r>
              <a:rPr lang="pt-BR" dirty="0"/>
              <a:t>, </a:t>
            </a:r>
            <a:r>
              <a:rPr lang="pt-BR" dirty="0" err="1"/>
              <a:t>completed</a:t>
            </a:r>
            <a:r>
              <a:rPr lang="pt-BR" dirty="0"/>
              <a:t>: false }]); }; </a:t>
            </a:r>
            <a:r>
              <a:rPr lang="pt-BR" dirty="0" err="1"/>
              <a:t>const</a:t>
            </a:r>
            <a:r>
              <a:rPr lang="pt-BR" dirty="0"/>
              <a:t> </a:t>
            </a:r>
            <a:r>
              <a:rPr lang="pt-BR" dirty="0" err="1"/>
              <a:t>toggleTask</a:t>
            </a:r>
            <a:r>
              <a:rPr lang="pt-BR" dirty="0"/>
              <a:t> = (index) =&gt; { </a:t>
            </a:r>
            <a:r>
              <a:rPr lang="pt-BR" dirty="0" err="1"/>
              <a:t>const</a:t>
            </a:r>
            <a:r>
              <a:rPr lang="pt-BR" dirty="0"/>
              <a:t> </a:t>
            </a:r>
            <a:r>
              <a:rPr lang="pt-BR" dirty="0" err="1"/>
              <a:t>newTasks</a:t>
            </a:r>
            <a:r>
              <a:rPr lang="pt-BR" dirty="0"/>
              <a:t> = </a:t>
            </a:r>
            <a:r>
              <a:rPr lang="pt-BR" dirty="0" err="1"/>
              <a:t>tasks.map</a:t>
            </a:r>
            <a:r>
              <a:rPr lang="pt-BR" dirty="0"/>
              <a:t>((</a:t>
            </a:r>
            <a:r>
              <a:rPr lang="pt-BR" dirty="0" err="1"/>
              <a:t>task</a:t>
            </a:r>
            <a:r>
              <a:rPr lang="pt-BR" dirty="0"/>
              <a:t>, i) =&gt; i === index ? { ...</a:t>
            </a:r>
            <a:r>
              <a:rPr lang="pt-BR" dirty="0" err="1"/>
              <a:t>task</a:t>
            </a:r>
            <a:r>
              <a:rPr lang="pt-BR" dirty="0"/>
              <a:t>, </a:t>
            </a:r>
            <a:r>
              <a:rPr lang="pt-BR" dirty="0" err="1"/>
              <a:t>completed</a:t>
            </a:r>
            <a:r>
              <a:rPr lang="pt-BR" dirty="0"/>
              <a:t>: !</a:t>
            </a:r>
            <a:r>
              <a:rPr lang="pt-BR" dirty="0" err="1"/>
              <a:t>task.completed</a:t>
            </a:r>
            <a:r>
              <a:rPr lang="pt-BR" dirty="0"/>
              <a:t> } : </a:t>
            </a:r>
            <a:r>
              <a:rPr lang="pt-BR" dirty="0" err="1"/>
              <a:t>task</a:t>
            </a:r>
            <a:r>
              <a:rPr lang="pt-BR" dirty="0"/>
              <a:t> ); </a:t>
            </a:r>
            <a:r>
              <a:rPr lang="pt-BR" dirty="0" err="1"/>
              <a:t>setTasks</a:t>
            </a:r>
            <a:r>
              <a:rPr lang="pt-BR" dirty="0"/>
              <a:t>(</a:t>
            </a:r>
            <a:r>
              <a:rPr lang="pt-BR" dirty="0" err="1"/>
              <a:t>newTasks</a:t>
            </a:r>
            <a:r>
              <a:rPr lang="pt-BR" dirty="0"/>
              <a:t>); }; </a:t>
            </a:r>
            <a:r>
              <a:rPr lang="pt-BR" dirty="0" err="1"/>
              <a:t>return</a:t>
            </a:r>
            <a:r>
              <a:rPr lang="pt-BR" dirty="0"/>
              <a:t> ( &lt;</a:t>
            </a:r>
            <a:r>
              <a:rPr lang="pt-BR" dirty="0" err="1"/>
              <a:t>div</a:t>
            </a:r>
            <a:r>
              <a:rPr lang="pt-BR" dirty="0"/>
              <a:t>&gt; &lt;</a:t>
            </a:r>
            <a:r>
              <a:rPr lang="pt-BR" dirty="0" err="1"/>
              <a:t>button</a:t>
            </a:r>
            <a:r>
              <a:rPr lang="pt-BR" dirty="0"/>
              <a:t> </a:t>
            </a:r>
            <a:r>
              <a:rPr lang="pt-BR" dirty="0" err="1"/>
              <a:t>onClick</a:t>
            </a:r>
            <a:r>
              <a:rPr lang="pt-BR" dirty="0"/>
              <a:t>={() =&gt; </a:t>
            </a:r>
            <a:r>
              <a:rPr lang="pt-BR" dirty="0" err="1"/>
              <a:t>addTask</a:t>
            </a:r>
            <a:r>
              <a:rPr lang="pt-BR" dirty="0"/>
              <a:t>('Nova Tarefa')}&gt;Adicionar Tarefa&lt;/</a:t>
            </a:r>
            <a:r>
              <a:rPr lang="pt-BR" dirty="0" err="1"/>
              <a:t>button</a:t>
            </a:r>
            <a:r>
              <a:rPr lang="pt-BR" dirty="0"/>
              <a:t>&gt; &lt;</a:t>
            </a:r>
            <a:r>
              <a:rPr lang="pt-BR" dirty="0" err="1"/>
              <a:t>TaskList</a:t>
            </a:r>
            <a:r>
              <a:rPr lang="pt-BR" dirty="0"/>
              <a:t> </a:t>
            </a:r>
            <a:r>
              <a:rPr lang="pt-BR" dirty="0" err="1"/>
              <a:t>tasks</a:t>
            </a:r>
            <a:r>
              <a:rPr lang="pt-BR" dirty="0"/>
              <a:t>={</a:t>
            </a:r>
            <a:r>
              <a:rPr lang="pt-BR" dirty="0" err="1"/>
              <a:t>tasks</a:t>
            </a:r>
            <a:r>
              <a:rPr lang="pt-BR" dirty="0"/>
              <a:t>} </a:t>
            </a:r>
            <a:r>
              <a:rPr lang="pt-BR" dirty="0" err="1"/>
              <a:t>onToggleTask</a:t>
            </a:r>
            <a:r>
              <a:rPr lang="pt-BR" dirty="0"/>
              <a:t>={</a:t>
            </a:r>
            <a:r>
              <a:rPr lang="pt-BR" dirty="0" err="1"/>
              <a:t>toggleTask</a:t>
            </a:r>
            <a:r>
              <a:rPr lang="pt-BR" dirty="0"/>
              <a:t>} /&gt; &lt;/</a:t>
            </a:r>
            <a:r>
              <a:rPr lang="pt-BR" dirty="0" err="1"/>
              <a:t>div</a:t>
            </a:r>
            <a:r>
              <a:rPr lang="pt-BR" dirty="0"/>
              <a:t>&gt; ); } </a:t>
            </a:r>
            <a:r>
              <a:rPr lang="pt-BR" dirty="0" err="1"/>
              <a:t>export</a:t>
            </a:r>
            <a:r>
              <a:rPr lang="pt-BR" dirty="0"/>
              <a:t> default App;</a:t>
            </a:r>
          </a:p>
          <a:p>
            <a:endParaRPr lang="pt-BR" dirty="0"/>
          </a:p>
        </p:txBody>
      </p:sp>
      <p:sp>
        <p:nvSpPr>
          <p:cNvPr id="4" name="Espaço Reservado para Número de Slide 3">
            <a:extLst>
              <a:ext uri="{FF2B5EF4-FFF2-40B4-BE49-F238E27FC236}">
                <a16:creationId xmlns:a16="http://schemas.microsoft.com/office/drawing/2014/main" id="{26C3FD44-3DDA-1B51-0E51-2F7CE28D92B4}"/>
              </a:ext>
            </a:extLst>
          </p:cNvPr>
          <p:cNvSpPr>
            <a:spLocks noGrp="1"/>
          </p:cNvSpPr>
          <p:nvPr>
            <p:ph type="sldNum" sz="quarter" idx="5"/>
          </p:nvPr>
        </p:nvSpPr>
        <p:spPr/>
        <p:txBody>
          <a:bodyPr/>
          <a:lstStyle/>
          <a:p>
            <a:fld id="{D0E42C9D-BC2F-4B75-8FE9-F32B3E470D2E}" type="slidenum">
              <a:rPr lang="pt-BR" smtClean="0"/>
              <a:t>14</a:t>
            </a:fld>
            <a:endParaRPr lang="pt-BR"/>
          </a:p>
        </p:txBody>
      </p:sp>
    </p:spTree>
    <p:extLst>
      <p:ext uri="{BB962C8B-B14F-4D97-AF65-F5344CB8AC3E}">
        <p14:creationId xmlns:p14="http://schemas.microsoft.com/office/powerpoint/2010/main" val="3025976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6880D-1D08-50C4-A937-836FE498900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29223EE-BF88-5D61-25CD-956FD64AEE3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059295F-B113-46DE-7F0B-AD7CC35C7B37}"/>
              </a:ext>
            </a:extLst>
          </p:cNvPr>
          <p:cNvSpPr>
            <a:spLocks noGrp="1"/>
          </p:cNvSpPr>
          <p:nvPr>
            <p:ph type="body" idx="1"/>
          </p:nvPr>
        </p:nvSpPr>
        <p:spPr/>
        <p:txBody>
          <a:bodyPr/>
          <a:lstStyle/>
          <a:p>
            <a:r>
              <a:rPr lang="pt-BR" b="1" dirty="0"/>
              <a:t>Gerenciamento de Estado</a:t>
            </a:r>
          </a:p>
          <a:p>
            <a:r>
              <a:rPr lang="pt-BR" dirty="0"/>
              <a:t>O gerenciamento de estado é fundamental para criar aplicações interativas e dinâmicas. Em </a:t>
            </a:r>
            <a:r>
              <a:rPr lang="pt-BR" dirty="0" err="1"/>
              <a:t>React</a:t>
            </a:r>
            <a:r>
              <a:rPr lang="pt-BR" dirty="0"/>
              <a:t>, podemos gerenciar o estado usando </a:t>
            </a:r>
            <a:r>
              <a:rPr lang="pt-BR" dirty="0" err="1"/>
              <a:t>useState</a:t>
            </a:r>
            <a:r>
              <a:rPr lang="pt-BR" dirty="0"/>
              <a:t> para componentes funcionais e </a:t>
            </a:r>
            <a:r>
              <a:rPr lang="pt-BR" dirty="0" err="1"/>
              <a:t>this.state</a:t>
            </a:r>
            <a:r>
              <a:rPr lang="pt-BR" dirty="0"/>
              <a:t> para componentes de classe. Além disso, bibliotecas como </a:t>
            </a:r>
            <a:r>
              <a:rPr lang="pt-BR" dirty="0" err="1"/>
              <a:t>Redux</a:t>
            </a:r>
            <a:r>
              <a:rPr lang="pt-BR" dirty="0"/>
              <a:t> e </a:t>
            </a:r>
            <a:r>
              <a:rPr lang="pt-BR" dirty="0" err="1"/>
              <a:t>Context</a:t>
            </a:r>
            <a:r>
              <a:rPr lang="pt-BR" dirty="0"/>
              <a:t> API são utilizadas para gerenciar o estado global em aplicações maiores.</a:t>
            </a:r>
          </a:p>
          <a:p>
            <a:r>
              <a:rPr lang="pt-BR" dirty="0"/>
              <a:t>Exemplo usando </a:t>
            </a:r>
            <a:r>
              <a:rPr lang="pt-BR" dirty="0" err="1"/>
              <a:t>useState</a:t>
            </a:r>
            <a:r>
              <a:rPr lang="pt-BR" dirty="0"/>
              <a:t>:</a:t>
            </a:r>
          </a:p>
          <a:p>
            <a:r>
              <a:rPr lang="pt-BR" dirty="0" err="1"/>
              <a:t>javascript</a:t>
            </a:r>
            <a:endParaRPr lang="pt-BR" dirty="0"/>
          </a:p>
          <a:p>
            <a:r>
              <a:rPr lang="pt-BR" dirty="0" err="1"/>
              <a:t>import</a:t>
            </a:r>
            <a:r>
              <a:rPr lang="pt-BR" dirty="0"/>
              <a:t> </a:t>
            </a:r>
            <a:r>
              <a:rPr lang="pt-BR" dirty="0" err="1"/>
              <a:t>React</a:t>
            </a:r>
            <a:r>
              <a:rPr lang="pt-BR" dirty="0"/>
              <a:t>, { </a:t>
            </a:r>
            <a:r>
              <a:rPr lang="pt-BR" dirty="0" err="1"/>
              <a:t>useState</a:t>
            </a:r>
            <a:r>
              <a:rPr lang="pt-BR" dirty="0"/>
              <a:t> } </a:t>
            </a:r>
            <a:r>
              <a:rPr lang="pt-BR" dirty="0" err="1"/>
              <a:t>from</a:t>
            </a:r>
            <a:r>
              <a:rPr lang="pt-BR" dirty="0"/>
              <a:t> '</a:t>
            </a:r>
            <a:r>
              <a:rPr lang="pt-BR" dirty="0" err="1"/>
              <a:t>react</a:t>
            </a:r>
            <a:r>
              <a:rPr lang="pt-BR" dirty="0"/>
              <a:t>'; </a:t>
            </a:r>
            <a:r>
              <a:rPr lang="pt-BR" dirty="0" err="1"/>
              <a:t>function</a:t>
            </a:r>
            <a:r>
              <a:rPr lang="pt-BR" dirty="0"/>
              <a:t> Contador() { </a:t>
            </a:r>
            <a:r>
              <a:rPr lang="pt-BR" dirty="0" err="1"/>
              <a:t>const</a:t>
            </a:r>
            <a:r>
              <a:rPr lang="pt-BR" dirty="0"/>
              <a:t> [contagem, </a:t>
            </a:r>
            <a:r>
              <a:rPr lang="pt-BR" dirty="0" err="1"/>
              <a:t>setContagem</a:t>
            </a:r>
            <a:r>
              <a:rPr lang="pt-BR" dirty="0"/>
              <a:t>] = </a:t>
            </a:r>
            <a:r>
              <a:rPr lang="pt-BR" dirty="0" err="1"/>
              <a:t>useState</a:t>
            </a:r>
            <a:r>
              <a:rPr lang="pt-BR" dirty="0"/>
              <a:t>(0); </a:t>
            </a:r>
            <a:r>
              <a:rPr lang="pt-BR" dirty="0" err="1"/>
              <a:t>return</a:t>
            </a:r>
            <a:r>
              <a:rPr lang="pt-BR" dirty="0"/>
              <a:t> ( &lt;</a:t>
            </a:r>
            <a:r>
              <a:rPr lang="pt-BR" dirty="0" err="1"/>
              <a:t>div</a:t>
            </a:r>
            <a:r>
              <a:rPr lang="pt-BR" dirty="0"/>
              <a:t>&gt; &lt;p&gt;Você clicou {contagem} vezes&lt;/p&gt; &lt;</a:t>
            </a:r>
            <a:r>
              <a:rPr lang="pt-BR" dirty="0" err="1"/>
              <a:t>button</a:t>
            </a:r>
            <a:r>
              <a:rPr lang="pt-BR" dirty="0"/>
              <a:t> </a:t>
            </a:r>
            <a:r>
              <a:rPr lang="pt-BR" dirty="0" err="1"/>
              <a:t>onClick</a:t>
            </a:r>
            <a:r>
              <a:rPr lang="pt-BR" dirty="0"/>
              <a:t>={() =&gt; </a:t>
            </a:r>
            <a:r>
              <a:rPr lang="pt-BR" dirty="0" err="1"/>
              <a:t>setContagem</a:t>
            </a:r>
            <a:r>
              <a:rPr lang="pt-BR" dirty="0"/>
              <a:t>(contagem + 1)}&gt;Clique aqui&lt;/</a:t>
            </a:r>
            <a:r>
              <a:rPr lang="pt-BR" dirty="0" err="1"/>
              <a:t>button</a:t>
            </a:r>
            <a:r>
              <a:rPr lang="pt-BR" dirty="0"/>
              <a:t>&gt; &lt;/</a:t>
            </a:r>
            <a:r>
              <a:rPr lang="pt-BR" dirty="0" err="1"/>
              <a:t>div</a:t>
            </a:r>
            <a:r>
              <a:rPr lang="pt-BR" dirty="0"/>
              <a:t>&gt; ); } </a:t>
            </a:r>
          </a:p>
          <a:p>
            <a:r>
              <a:rPr lang="pt-BR" b="1" dirty="0"/>
              <a:t>Eventos de Ciclo de Vida</a:t>
            </a:r>
          </a:p>
          <a:p>
            <a:r>
              <a:rPr lang="pt-BR" dirty="0"/>
              <a:t>Eventos de ciclo de vida são métodos especiais que permitem executar código em momentos específicos do ciclo de vida de um componente. Para componentes de classe, alguns dos métodos mais comuns são </a:t>
            </a:r>
            <a:r>
              <a:rPr lang="pt-BR" dirty="0" err="1"/>
              <a:t>componentDidMount</a:t>
            </a:r>
            <a:r>
              <a:rPr lang="pt-BR" dirty="0"/>
              <a:t>, </a:t>
            </a:r>
            <a:r>
              <a:rPr lang="pt-BR" dirty="0" err="1"/>
              <a:t>componentDidUpdate</a:t>
            </a:r>
            <a:r>
              <a:rPr lang="pt-BR" dirty="0"/>
              <a:t>, e </a:t>
            </a:r>
            <a:r>
              <a:rPr lang="pt-BR" dirty="0" err="1"/>
              <a:t>componentWillUnmount</a:t>
            </a:r>
            <a:r>
              <a:rPr lang="pt-BR" dirty="0"/>
              <a:t>. Em componentes funcionais, usamos o </a:t>
            </a:r>
            <a:r>
              <a:rPr lang="pt-BR" dirty="0" err="1"/>
              <a:t>hook</a:t>
            </a:r>
            <a:r>
              <a:rPr lang="pt-BR" dirty="0"/>
              <a:t> </a:t>
            </a:r>
            <a:r>
              <a:rPr lang="pt-BR" dirty="0" err="1"/>
              <a:t>useEffect</a:t>
            </a:r>
            <a:r>
              <a:rPr lang="pt-BR" dirty="0"/>
              <a:t> para simular esses métodos.</a:t>
            </a:r>
          </a:p>
          <a:p>
            <a:r>
              <a:rPr lang="pt-BR" dirty="0"/>
              <a:t>Exemplo usando </a:t>
            </a:r>
            <a:r>
              <a:rPr lang="pt-BR" dirty="0" err="1"/>
              <a:t>useEffect</a:t>
            </a:r>
            <a:r>
              <a:rPr lang="pt-BR" dirty="0"/>
              <a:t>:</a:t>
            </a:r>
          </a:p>
          <a:p>
            <a:r>
              <a:rPr lang="pt-BR" dirty="0" err="1"/>
              <a:t>javascript</a:t>
            </a:r>
            <a:endParaRPr lang="pt-BR" dirty="0"/>
          </a:p>
          <a:p>
            <a:r>
              <a:rPr lang="pt-BR" dirty="0" err="1"/>
              <a:t>import</a:t>
            </a:r>
            <a:r>
              <a:rPr lang="pt-BR" dirty="0"/>
              <a:t> </a:t>
            </a:r>
            <a:r>
              <a:rPr lang="pt-BR" dirty="0" err="1"/>
              <a:t>React</a:t>
            </a:r>
            <a:r>
              <a:rPr lang="pt-BR" dirty="0"/>
              <a:t>, { </a:t>
            </a:r>
            <a:r>
              <a:rPr lang="pt-BR" dirty="0" err="1"/>
              <a:t>useEffect</a:t>
            </a:r>
            <a:r>
              <a:rPr lang="pt-BR" dirty="0"/>
              <a:t>, </a:t>
            </a:r>
            <a:r>
              <a:rPr lang="pt-BR" dirty="0" err="1"/>
              <a:t>useState</a:t>
            </a:r>
            <a:r>
              <a:rPr lang="pt-BR" dirty="0"/>
              <a:t> } </a:t>
            </a:r>
            <a:r>
              <a:rPr lang="pt-BR" dirty="0" err="1"/>
              <a:t>from</a:t>
            </a:r>
            <a:r>
              <a:rPr lang="pt-BR" dirty="0"/>
              <a:t> '</a:t>
            </a:r>
            <a:r>
              <a:rPr lang="pt-BR" dirty="0" err="1"/>
              <a:t>react</a:t>
            </a:r>
            <a:r>
              <a:rPr lang="pt-BR" dirty="0"/>
              <a:t>'; </a:t>
            </a:r>
            <a:r>
              <a:rPr lang="pt-BR" dirty="0" err="1"/>
              <a:t>function</a:t>
            </a:r>
            <a:r>
              <a:rPr lang="pt-BR" dirty="0"/>
              <a:t> Temporizador() { </a:t>
            </a:r>
            <a:r>
              <a:rPr lang="pt-BR" dirty="0" err="1"/>
              <a:t>const</a:t>
            </a:r>
            <a:r>
              <a:rPr lang="pt-BR" dirty="0"/>
              <a:t> [tempo, </a:t>
            </a:r>
            <a:r>
              <a:rPr lang="pt-BR" dirty="0" err="1"/>
              <a:t>setTempo</a:t>
            </a:r>
            <a:r>
              <a:rPr lang="pt-BR" dirty="0"/>
              <a:t>] = </a:t>
            </a:r>
            <a:r>
              <a:rPr lang="pt-BR" dirty="0" err="1"/>
              <a:t>useState</a:t>
            </a:r>
            <a:r>
              <a:rPr lang="pt-BR" dirty="0"/>
              <a:t>(0); </a:t>
            </a:r>
            <a:r>
              <a:rPr lang="pt-BR" dirty="0" err="1"/>
              <a:t>useEffect</a:t>
            </a:r>
            <a:r>
              <a:rPr lang="pt-BR" dirty="0"/>
              <a:t>(() =&gt; { </a:t>
            </a:r>
            <a:r>
              <a:rPr lang="pt-BR" dirty="0" err="1"/>
              <a:t>const</a:t>
            </a:r>
            <a:r>
              <a:rPr lang="pt-BR" dirty="0"/>
              <a:t> intervalo = </a:t>
            </a:r>
            <a:r>
              <a:rPr lang="pt-BR" dirty="0" err="1"/>
              <a:t>setInterval</a:t>
            </a:r>
            <a:r>
              <a:rPr lang="pt-BR" dirty="0"/>
              <a:t>(() =&gt; { </a:t>
            </a:r>
            <a:r>
              <a:rPr lang="pt-BR" dirty="0" err="1"/>
              <a:t>setTempo</a:t>
            </a:r>
            <a:r>
              <a:rPr lang="pt-BR" dirty="0"/>
              <a:t>(tempo + 1); }, 1000); </a:t>
            </a:r>
            <a:r>
              <a:rPr lang="pt-BR" dirty="0" err="1"/>
              <a:t>return</a:t>
            </a:r>
            <a:r>
              <a:rPr lang="pt-BR" dirty="0"/>
              <a:t> () =&gt; </a:t>
            </a:r>
            <a:r>
              <a:rPr lang="pt-BR" dirty="0" err="1"/>
              <a:t>clearInterval</a:t>
            </a:r>
            <a:r>
              <a:rPr lang="pt-BR" dirty="0"/>
              <a:t>(intervalo); // Limpeza ao desmontar }, [tempo]); </a:t>
            </a:r>
            <a:r>
              <a:rPr lang="pt-BR" dirty="0" err="1"/>
              <a:t>return</a:t>
            </a:r>
            <a:r>
              <a:rPr lang="pt-BR" dirty="0"/>
              <a:t> &lt;p&gt;Tempo: {tempo}s&lt;/p&gt;; } </a:t>
            </a:r>
          </a:p>
          <a:p>
            <a:r>
              <a:rPr lang="pt-BR" b="1" dirty="0"/>
              <a:t>Navegação entre Telas</a:t>
            </a:r>
          </a:p>
          <a:p>
            <a:r>
              <a:rPr lang="pt-BR" dirty="0"/>
              <a:t>Para navegação entre diferentes telas ou páginas em uma aplicação </a:t>
            </a:r>
            <a:r>
              <a:rPr lang="pt-BR" dirty="0" err="1"/>
              <a:t>React</a:t>
            </a:r>
            <a:r>
              <a:rPr lang="pt-BR" dirty="0"/>
              <a:t>, usamos bibliotecas como </a:t>
            </a:r>
            <a:r>
              <a:rPr lang="pt-BR" dirty="0" err="1"/>
              <a:t>React</a:t>
            </a:r>
            <a:r>
              <a:rPr lang="pt-BR" dirty="0"/>
              <a:t> </a:t>
            </a:r>
            <a:r>
              <a:rPr lang="pt-BR" dirty="0" err="1"/>
              <a:t>Router</a:t>
            </a:r>
            <a:r>
              <a:rPr lang="pt-BR" dirty="0"/>
              <a:t>. </a:t>
            </a:r>
            <a:r>
              <a:rPr lang="pt-BR" dirty="0" err="1"/>
              <a:t>React</a:t>
            </a:r>
            <a:r>
              <a:rPr lang="pt-BR" dirty="0"/>
              <a:t> </a:t>
            </a:r>
            <a:r>
              <a:rPr lang="pt-BR" dirty="0" err="1"/>
              <a:t>Router</a:t>
            </a:r>
            <a:r>
              <a:rPr lang="pt-BR" dirty="0"/>
              <a:t> permite definir rotas e componentes que serão renderizados com base na URL atual.</a:t>
            </a:r>
          </a:p>
          <a:p>
            <a:r>
              <a:rPr lang="pt-BR" dirty="0"/>
              <a:t>Exemplo básico de </a:t>
            </a:r>
            <a:r>
              <a:rPr lang="pt-BR" dirty="0" err="1"/>
              <a:t>React</a:t>
            </a:r>
            <a:r>
              <a:rPr lang="pt-BR" dirty="0"/>
              <a:t> </a:t>
            </a:r>
            <a:r>
              <a:rPr lang="pt-BR" dirty="0" err="1"/>
              <a:t>Router</a:t>
            </a:r>
            <a:r>
              <a:rPr lang="pt-BR" dirty="0"/>
              <a:t>:</a:t>
            </a:r>
          </a:p>
          <a:p>
            <a:r>
              <a:rPr lang="pt-BR" dirty="0" err="1"/>
              <a:t>javascript</a:t>
            </a:r>
            <a:endParaRPr lang="pt-BR" dirty="0"/>
          </a:p>
          <a:p>
            <a:r>
              <a:rPr lang="pt-BR" dirty="0" err="1"/>
              <a:t>import</a:t>
            </a:r>
            <a:r>
              <a:rPr lang="pt-BR" dirty="0"/>
              <a:t> </a:t>
            </a:r>
            <a:r>
              <a:rPr lang="pt-BR" dirty="0" err="1"/>
              <a:t>React</a:t>
            </a:r>
            <a:r>
              <a:rPr lang="pt-BR" dirty="0"/>
              <a:t> </a:t>
            </a:r>
            <a:r>
              <a:rPr lang="pt-BR" dirty="0" err="1"/>
              <a:t>from</a:t>
            </a:r>
            <a:r>
              <a:rPr lang="pt-BR" dirty="0"/>
              <a:t> '</a:t>
            </a:r>
            <a:r>
              <a:rPr lang="pt-BR" dirty="0" err="1"/>
              <a:t>react</a:t>
            </a:r>
            <a:r>
              <a:rPr lang="pt-BR" dirty="0"/>
              <a:t>'; </a:t>
            </a:r>
            <a:r>
              <a:rPr lang="pt-BR" dirty="0" err="1"/>
              <a:t>import</a:t>
            </a:r>
            <a:r>
              <a:rPr lang="pt-BR" dirty="0"/>
              <a:t> { </a:t>
            </a:r>
            <a:r>
              <a:rPr lang="pt-BR" dirty="0" err="1"/>
              <a:t>BrowserRouter</a:t>
            </a:r>
            <a:r>
              <a:rPr lang="pt-BR" dirty="0"/>
              <a:t> as </a:t>
            </a:r>
            <a:r>
              <a:rPr lang="pt-BR" dirty="0" err="1"/>
              <a:t>Router</a:t>
            </a:r>
            <a:r>
              <a:rPr lang="pt-BR" dirty="0"/>
              <a:t>, Route, Switch, Link } </a:t>
            </a:r>
            <a:r>
              <a:rPr lang="pt-BR" dirty="0" err="1"/>
              <a:t>from</a:t>
            </a:r>
            <a:r>
              <a:rPr lang="pt-BR" dirty="0"/>
              <a:t> '</a:t>
            </a:r>
            <a:r>
              <a:rPr lang="pt-BR" dirty="0" err="1"/>
              <a:t>react</a:t>
            </a:r>
            <a:r>
              <a:rPr lang="pt-BR" dirty="0"/>
              <a:t>-</a:t>
            </a:r>
            <a:r>
              <a:rPr lang="pt-BR" dirty="0" err="1"/>
              <a:t>router</a:t>
            </a:r>
            <a:r>
              <a:rPr lang="pt-BR" dirty="0"/>
              <a:t>-dom'; </a:t>
            </a:r>
            <a:r>
              <a:rPr lang="pt-BR" dirty="0" err="1"/>
              <a:t>function</a:t>
            </a:r>
            <a:r>
              <a:rPr lang="pt-BR" dirty="0"/>
              <a:t> Home() { </a:t>
            </a:r>
            <a:r>
              <a:rPr lang="pt-BR" dirty="0" err="1"/>
              <a:t>return</a:t>
            </a:r>
            <a:r>
              <a:rPr lang="pt-BR" dirty="0"/>
              <a:t> &lt;h2&gt;Home&lt;/h2&gt;; } </a:t>
            </a:r>
            <a:r>
              <a:rPr lang="pt-BR" dirty="0" err="1"/>
              <a:t>function</a:t>
            </a:r>
            <a:r>
              <a:rPr lang="pt-BR" dirty="0"/>
              <a:t> Sobre() { </a:t>
            </a:r>
            <a:r>
              <a:rPr lang="pt-BR" dirty="0" err="1"/>
              <a:t>return</a:t>
            </a:r>
            <a:r>
              <a:rPr lang="pt-BR" dirty="0"/>
              <a:t> &lt;h2&gt;Sobre&lt;/h2&gt;; } </a:t>
            </a:r>
            <a:r>
              <a:rPr lang="pt-BR" dirty="0" err="1"/>
              <a:t>function</a:t>
            </a:r>
            <a:r>
              <a:rPr lang="pt-BR" dirty="0"/>
              <a:t> App() { </a:t>
            </a:r>
            <a:r>
              <a:rPr lang="pt-BR" dirty="0" err="1"/>
              <a:t>return</a:t>
            </a:r>
            <a:r>
              <a:rPr lang="pt-BR" dirty="0"/>
              <a:t> ( &lt;</a:t>
            </a:r>
            <a:r>
              <a:rPr lang="pt-BR" dirty="0" err="1"/>
              <a:t>Router</a:t>
            </a:r>
            <a:r>
              <a:rPr lang="pt-BR" dirty="0"/>
              <a:t>&gt; &lt;</a:t>
            </a:r>
            <a:r>
              <a:rPr lang="pt-BR" dirty="0" err="1"/>
              <a:t>div</a:t>
            </a:r>
            <a:r>
              <a:rPr lang="pt-BR" dirty="0"/>
              <a:t>&gt; &lt;</a:t>
            </a:r>
            <a:r>
              <a:rPr lang="pt-BR" dirty="0" err="1"/>
              <a:t>nav</a:t>
            </a:r>
            <a:r>
              <a:rPr lang="pt-BR" dirty="0"/>
              <a:t>&gt; &lt;</a:t>
            </a:r>
            <a:r>
              <a:rPr lang="pt-BR" dirty="0" err="1"/>
              <a:t>ul</a:t>
            </a:r>
            <a:r>
              <a:rPr lang="pt-BR" dirty="0"/>
              <a:t>&gt; &lt;li&gt; &lt;Link </a:t>
            </a:r>
            <a:r>
              <a:rPr lang="pt-BR" dirty="0" err="1"/>
              <a:t>to</a:t>
            </a:r>
            <a:r>
              <a:rPr lang="pt-BR" dirty="0"/>
              <a:t>="/"&gt;Home&lt;/Link&gt; &lt;/li&gt; &lt;li&gt; &lt;Link </a:t>
            </a:r>
            <a:r>
              <a:rPr lang="pt-BR" dirty="0" err="1"/>
              <a:t>to</a:t>
            </a:r>
            <a:r>
              <a:rPr lang="pt-BR" dirty="0"/>
              <a:t>="/sobre"&gt;Sobre&lt;/Link&gt; &lt;/li&gt; &lt;/</a:t>
            </a:r>
            <a:r>
              <a:rPr lang="pt-BR" dirty="0" err="1"/>
              <a:t>ul</a:t>
            </a:r>
            <a:r>
              <a:rPr lang="pt-BR" dirty="0"/>
              <a:t>&gt; &lt;/</a:t>
            </a:r>
            <a:r>
              <a:rPr lang="pt-BR" dirty="0" err="1"/>
              <a:t>nav</a:t>
            </a:r>
            <a:r>
              <a:rPr lang="pt-BR" dirty="0"/>
              <a:t>&gt; &lt;Switch&gt; &lt;Route path="/sobre"&gt; &lt;Sobre /&gt; &lt;/Route&gt; &lt;Route path="/"&gt; &lt;Home /&gt; &lt;/Route&gt; &lt;/Switch&gt; &lt;/</a:t>
            </a:r>
            <a:r>
              <a:rPr lang="pt-BR" dirty="0" err="1"/>
              <a:t>div</a:t>
            </a:r>
            <a:r>
              <a:rPr lang="pt-BR" dirty="0"/>
              <a:t>&gt; &lt;/</a:t>
            </a:r>
            <a:r>
              <a:rPr lang="pt-BR" dirty="0" err="1"/>
              <a:t>Router</a:t>
            </a:r>
            <a:r>
              <a:rPr lang="pt-BR" dirty="0"/>
              <a:t>&gt; ); } </a:t>
            </a:r>
            <a:r>
              <a:rPr lang="pt-BR" dirty="0" err="1"/>
              <a:t>export</a:t>
            </a:r>
            <a:r>
              <a:rPr lang="pt-BR" dirty="0"/>
              <a:t> default App</a:t>
            </a:r>
          </a:p>
          <a:p>
            <a:endParaRPr lang="pt-BR" dirty="0"/>
          </a:p>
        </p:txBody>
      </p:sp>
      <p:sp>
        <p:nvSpPr>
          <p:cNvPr id="4" name="Espaço Reservado para Número de Slide 3">
            <a:extLst>
              <a:ext uri="{FF2B5EF4-FFF2-40B4-BE49-F238E27FC236}">
                <a16:creationId xmlns:a16="http://schemas.microsoft.com/office/drawing/2014/main" id="{3EA371B6-29DA-CC9E-4522-FAF1A61EF23D}"/>
              </a:ext>
            </a:extLst>
          </p:cNvPr>
          <p:cNvSpPr>
            <a:spLocks noGrp="1"/>
          </p:cNvSpPr>
          <p:nvPr>
            <p:ph type="sldNum" sz="quarter" idx="5"/>
          </p:nvPr>
        </p:nvSpPr>
        <p:spPr/>
        <p:txBody>
          <a:bodyPr/>
          <a:lstStyle/>
          <a:p>
            <a:fld id="{D0E42C9D-BC2F-4B75-8FE9-F32B3E470D2E}" type="slidenum">
              <a:rPr lang="pt-BR" smtClean="0"/>
              <a:t>15</a:t>
            </a:fld>
            <a:endParaRPr lang="pt-BR"/>
          </a:p>
        </p:txBody>
      </p:sp>
    </p:spTree>
    <p:extLst>
      <p:ext uri="{BB962C8B-B14F-4D97-AF65-F5344CB8AC3E}">
        <p14:creationId xmlns:p14="http://schemas.microsoft.com/office/powerpoint/2010/main" val="2552301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55EE2-A8A2-D0C5-407B-C9849261F94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40779B7-E87E-113E-78AE-E3A3614723F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17BE181-8F2F-B24C-53AF-FE66DA1E63AB}"/>
              </a:ext>
            </a:extLst>
          </p:cNvPr>
          <p:cNvSpPr>
            <a:spLocks noGrp="1"/>
          </p:cNvSpPr>
          <p:nvPr>
            <p:ph type="body" idx="1"/>
          </p:nvPr>
        </p:nvSpPr>
        <p:spPr/>
        <p:txBody>
          <a:bodyPr/>
          <a:lstStyle/>
          <a:p>
            <a:r>
              <a:rPr lang="pt-BR" b="1" dirty="0"/>
              <a:t>Bibliotecas de Componentes </a:t>
            </a:r>
            <a:r>
              <a:rPr lang="pt-BR" b="1" dirty="0" err="1"/>
              <a:t>React</a:t>
            </a:r>
            <a:endParaRPr lang="pt-BR" b="1" dirty="0"/>
          </a:p>
          <a:p>
            <a:r>
              <a:rPr lang="pt-BR" dirty="0" err="1"/>
              <a:t>React</a:t>
            </a:r>
            <a:r>
              <a:rPr lang="pt-BR" dirty="0"/>
              <a:t> possui um ecossistema rico de bibliotecas de componentes que facilitam o desenvolvimento de interfaces de usuário complexas e consistentes. Algumas das bibliotecas mais populares incluem:</a:t>
            </a:r>
          </a:p>
          <a:p>
            <a:pPr>
              <a:buFont typeface="Arial" panose="020B0604020202020204" pitchFamily="34" charset="0"/>
              <a:buChar char="•"/>
            </a:pPr>
            <a:r>
              <a:rPr lang="pt-BR" b="1" dirty="0"/>
              <a:t>Material-UI</a:t>
            </a:r>
            <a:r>
              <a:rPr lang="pt-BR" dirty="0"/>
              <a:t>: Oferece uma vasta coleção de componentes estilizados seguindo as diretrizes do Material Design.</a:t>
            </a:r>
          </a:p>
          <a:p>
            <a:pPr>
              <a:buFont typeface="Arial" panose="020B0604020202020204" pitchFamily="34" charset="0"/>
              <a:buChar char="•"/>
            </a:pPr>
            <a:r>
              <a:rPr lang="pt-BR" b="1" dirty="0" err="1"/>
              <a:t>Ant</a:t>
            </a:r>
            <a:r>
              <a:rPr lang="pt-BR" b="1" dirty="0"/>
              <a:t> Design</a:t>
            </a:r>
            <a:r>
              <a:rPr lang="pt-BR" dirty="0"/>
              <a:t>: Uma biblioteca robusta com componentes UI de alta qualidade e padrões de design.</a:t>
            </a:r>
          </a:p>
          <a:p>
            <a:pPr>
              <a:buFont typeface="Arial" panose="020B0604020202020204" pitchFamily="34" charset="0"/>
              <a:buChar char="•"/>
            </a:pPr>
            <a:r>
              <a:rPr lang="pt-BR" b="1" dirty="0" err="1"/>
              <a:t>React</a:t>
            </a:r>
            <a:r>
              <a:rPr lang="pt-BR" b="1" dirty="0"/>
              <a:t> </a:t>
            </a:r>
            <a:r>
              <a:rPr lang="pt-BR" b="1" dirty="0" err="1"/>
              <a:t>Bootstrap</a:t>
            </a:r>
            <a:r>
              <a:rPr lang="pt-BR" dirty="0"/>
              <a:t>: Integração do </a:t>
            </a:r>
            <a:r>
              <a:rPr lang="pt-BR" dirty="0" err="1"/>
              <a:t>Bootstrap</a:t>
            </a:r>
            <a:r>
              <a:rPr lang="pt-BR" dirty="0"/>
              <a:t> com </a:t>
            </a:r>
            <a:r>
              <a:rPr lang="pt-BR" dirty="0" err="1"/>
              <a:t>React</a:t>
            </a:r>
            <a:r>
              <a:rPr lang="pt-BR" dirty="0"/>
              <a:t>, fornecendo componentes responsivos e reutilizáveis.</a:t>
            </a:r>
          </a:p>
          <a:p>
            <a:pPr>
              <a:buFont typeface="Arial" panose="020B0604020202020204" pitchFamily="34" charset="0"/>
              <a:buChar char="•"/>
            </a:pPr>
            <a:r>
              <a:rPr lang="pt-BR" b="1" dirty="0"/>
              <a:t>Chakra UI</a:t>
            </a:r>
            <a:r>
              <a:rPr lang="pt-BR" dirty="0"/>
              <a:t>: Focada em acessibilidade e fácil customização, com uma ampla variedade de componentes.</a:t>
            </a:r>
          </a:p>
          <a:p>
            <a:r>
              <a:rPr lang="pt-BR" b="1" dirty="0"/>
              <a:t>Testes Unitários Automatizados em </a:t>
            </a:r>
            <a:r>
              <a:rPr lang="pt-BR" b="1" dirty="0" err="1"/>
              <a:t>React</a:t>
            </a:r>
            <a:endParaRPr lang="pt-BR" b="1" dirty="0"/>
          </a:p>
          <a:p>
            <a:r>
              <a:rPr lang="pt-BR" dirty="0"/>
              <a:t>Os testes unitários são essenciais para garantir que os componentes funcionem corretamente e para prevenir regressões. Ferramentas populares para testes em </a:t>
            </a:r>
            <a:r>
              <a:rPr lang="pt-BR" dirty="0" err="1"/>
              <a:t>React</a:t>
            </a:r>
            <a:r>
              <a:rPr lang="pt-BR" dirty="0"/>
              <a:t> incluem:</a:t>
            </a:r>
          </a:p>
          <a:p>
            <a:pPr>
              <a:buFont typeface="Arial" panose="020B0604020202020204" pitchFamily="34" charset="0"/>
              <a:buChar char="•"/>
            </a:pPr>
            <a:r>
              <a:rPr lang="pt-BR" b="1" dirty="0" err="1"/>
              <a:t>Jest</a:t>
            </a:r>
            <a:r>
              <a:rPr lang="pt-BR" dirty="0"/>
              <a:t>: Um framework de testes </a:t>
            </a:r>
            <a:r>
              <a:rPr lang="pt-BR" dirty="0" err="1"/>
              <a:t>JavaScript</a:t>
            </a:r>
            <a:r>
              <a:rPr lang="pt-BR" dirty="0"/>
              <a:t> que vem integrado com o </a:t>
            </a:r>
            <a:r>
              <a:rPr lang="pt-BR" dirty="0" err="1"/>
              <a:t>Create</a:t>
            </a:r>
            <a:r>
              <a:rPr lang="pt-BR" dirty="0"/>
              <a:t> </a:t>
            </a:r>
            <a:r>
              <a:rPr lang="pt-BR" dirty="0" err="1"/>
              <a:t>React</a:t>
            </a:r>
            <a:r>
              <a:rPr lang="pt-BR" dirty="0"/>
              <a:t> App. Suporta </a:t>
            </a:r>
            <a:r>
              <a:rPr lang="pt-BR" dirty="0" err="1"/>
              <a:t>mocks</a:t>
            </a:r>
            <a:r>
              <a:rPr lang="pt-BR" dirty="0"/>
              <a:t>, snapshots e asserções.</a:t>
            </a:r>
          </a:p>
          <a:p>
            <a:pPr>
              <a:buFont typeface="Arial" panose="020B0604020202020204" pitchFamily="34" charset="0"/>
              <a:buChar char="•"/>
            </a:pPr>
            <a:r>
              <a:rPr lang="pt-BR" b="1" dirty="0" err="1"/>
              <a:t>React</a:t>
            </a:r>
            <a:r>
              <a:rPr lang="pt-BR" b="1" dirty="0"/>
              <a:t> </a:t>
            </a:r>
            <a:r>
              <a:rPr lang="pt-BR" b="1" dirty="0" err="1"/>
              <a:t>Testing</a:t>
            </a:r>
            <a:r>
              <a:rPr lang="pt-BR" b="1" dirty="0"/>
              <a:t> Library</a:t>
            </a:r>
            <a:r>
              <a:rPr lang="pt-BR" dirty="0"/>
              <a:t>: Focada em testar componentes </a:t>
            </a:r>
            <a:r>
              <a:rPr lang="pt-BR" dirty="0" err="1"/>
              <a:t>React</a:t>
            </a:r>
            <a:r>
              <a:rPr lang="pt-BR" dirty="0"/>
              <a:t> de forma que reflita como eles são usados pelos usuários. Enfatiza práticas recomendadas e acessibilidade.</a:t>
            </a:r>
          </a:p>
          <a:p>
            <a:pPr>
              <a:buFont typeface="Arial" panose="020B0604020202020204" pitchFamily="34" charset="0"/>
              <a:buChar char="•"/>
            </a:pPr>
            <a:r>
              <a:rPr lang="pt-BR" b="1" dirty="0" err="1"/>
              <a:t>Enzyme</a:t>
            </a:r>
            <a:r>
              <a:rPr lang="pt-BR" dirty="0"/>
              <a:t>: Uma ferramenta desenvolvida pelo </a:t>
            </a:r>
            <a:r>
              <a:rPr lang="pt-BR" dirty="0" err="1"/>
              <a:t>Airbnb</a:t>
            </a:r>
            <a:r>
              <a:rPr lang="pt-BR" dirty="0"/>
              <a:t> que facilita a renderização, simulação de interações e inspeção do estado dos componentes (menos popular atualmente devido ao surgimento do </a:t>
            </a:r>
            <a:r>
              <a:rPr lang="pt-BR" dirty="0" err="1"/>
              <a:t>React</a:t>
            </a:r>
            <a:r>
              <a:rPr lang="pt-BR" dirty="0"/>
              <a:t> </a:t>
            </a:r>
            <a:r>
              <a:rPr lang="pt-BR" dirty="0" err="1"/>
              <a:t>Testing</a:t>
            </a:r>
            <a:r>
              <a:rPr lang="pt-BR" dirty="0"/>
              <a:t> Library).</a:t>
            </a:r>
          </a:p>
          <a:p>
            <a:r>
              <a:rPr lang="pt-BR" dirty="0"/>
              <a:t>Exemplo básico de teste com </a:t>
            </a:r>
            <a:r>
              <a:rPr lang="pt-BR" dirty="0" err="1"/>
              <a:t>Jest</a:t>
            </a:r>
            <a:r>
              <a:rPr lang="pt-BR" dirty="0"/>
              <a:t> e </a:t>
            </a:r>
            <a:r>
              <a:rPr lang="pt-BR" dirty="0" err="1"/>
              <a:t>React</a:t>
            </a:r>
            <a:r>
              <a:rPr lang="pt-BR" dirty="0"/>
              <a:t> </a:t>
            </a:r>
            <a:r>
              <a:rPr lang="pt-BR" dirty="0" err="1"/>
              <a:t>Testing</a:t>
            </a:r>
            <a:r>
              <a:rPr lang="pt-BR" dirty="0"/>
              <a:t> Library:</a:t>
            </a:r>
          </a:p>
          <a:p>
            <a:r>
              <a:rPr lang="pt-BR" dirty="0" err="1"/>
              <a:t>javascript</a:t>
            </a:r>
            <a:endParaRPr lang="pt-BR" dirty="0"/>
          </a:p>
          <a:p>
            <a:r>
              <a:rPr lang="pt-BR" dirty="0" err="1"/>
              <a:t>import</a:t>
            </a:r>
            <a:r>
              <a:rPr lang="pt-BR" dirty="0"/>
              <a:t> </a:t>
            </a:r>
            <a:r>
              <a:rPr lang="pt-BR" dirty="0" err="1"/>
              <a:t>React</a:t>
            </a:r>
            <a:r>
              <a:rPr lang="pt-BR" dirty="0"/>
              <a:t> </a:t>
            </a:r>
            <a:r>
              <a:rPr lang="pt-BR" dirty="0" err="1"/>
              <a:t>from</a:t>
            </a:r>
            <a:r>
              <a:rPr lang="pt-BR" dirty="0"/>
              <a:t> '</a:t>
            </a:r>
            <a:r>
              <a:rPr lang="pt-BR" dirty="0" err="1"/>
              <a:t>react</a:t>
            </a:r>
            <a:r>
              <a:rPr lang="pt-BR" dirty="0"/>
              <a:t>'; </a:t>
            </a:r>
            <a:r>
              <a:rPr lang="pt-BR" dirty="0" err="1"/>
              <a:t>import</a:t>
            </a:r>
            <a:r>
              <a:rPr lang="pt-BR" dirty="0"/>
              <a:t> { render, </a:t>
            </a:r>
            <a:r>
              <a:rPr lang="pt-BR" dirty="0" err="1"/>
              <a:t>screen</a:t>
            </a:r>
            <a:r>
              <a:rPr lang="pt-BR" dirty="0"/>
              <a:t>, </a:t>
            </a:r>
            <a:r>
              <a:rPr lang="pt-BR" dirty="0" err="1"/>
              <a:t>fireEvent</a:t>
            </a:r>
            <a:r>
              <a:rPr lang="pt-BR" dirty="0"/>
              <a:t> } </a:t>
            </a:r>
            <a:r>
              <a:rPr lang="pt-BR" dirty="0" err="1"/>
              <a:t>from</a:t>
            </a:r>
            <a:r>
              <a:rPr lang="pt-BR" dirty="0"/>
              <a:t> '@</a:t>
            </a:r>
            <a:r>
              <a:rPr lang="pt-BR" dirty="0" err="1"/>
              <a:t>testing-library</a:t>
            </a:r>
            <a:r>
              <a:rPr lang="pt-BR" dirty="0"/>
              <a:t>/</a:t>
            </a:r>
            <a:r>
              <a:rPr lang="pt-BR" dirty="0" err="1"/>
              <a:t>react</a:t>
            </a:r>
            <a:r>
              <a:rPr lang="pt-BR" dirty="0"/>
              <a:t>'; </a:t>
            </a:r>
            <a:r>
              <a:rPr lang="pt-BR" dirty="0" err="1"/>
              <a:t>import</a:t>
            </a:r>
            <a:r>
              <a:rPr lang="pt-BR" dirty="0"/>
              <a:t> '@</a:t>
            </a:r>
            <a:r>
              <a:rPr lang="pt-BR" dirty="0" err="1"/>
              <a:t>testing-library</a:t>
            </a:r>
            <a:r>
              <a:rPr lang="pt-BR" dirty="0"/>
              <a:t>/</a:t>
            </a:r>
            <a:r>
              <a:rPr lang="pt-BR" dirty="0" err="1"/>
              <a:t>jest</a:t>
            </a:r>
            <a:r>
              <a:rPr lang="pt-BR" dirty="0"/>
              <a:t>-dom/</a:t>
            </a:r>
            <a:r>
              <a:rPr lang="pt-BR" dirty="0" err="1"/>
              <a:t>extend-expect</a:t>
            </a:r>
            <a:r>
              <a:rPr lang="pt-BR" dirty="0"/>
              <a:t>'; </a:t>
            </a:r>
            <a:r>
              <a:rPr lang="pt-BR" dirty="0" err="1"/>
              <a:t>import</a:t>
            </a:r>
            <a:r>
              <a:rPr lang="pt-BR" dirty="0"/>
              <a:t> App </a:t>
            </a:r>
            <a:r>
              <a:rPr lang="pt-BR" dirty="0" err="1"/>
              <a:t>from</a:t>
            </a:r>
            <a:r>
              <a:rPr lang="pt-BR" dirty="0"/>
              <a:t> './App'; </a:t>
            </a:r>
            <a:r>
              <a:rPr lang="pt-BR" dirty="0" err="1"/>
              <a:t>test</a:t>
            </a:r>
            <a:r>
              <a:rPr lang="pt-BR" dirty="0"/>
              <a:t>('</a:t>
            </a:r>
            <a:r>
              <a:rPr lang="pt-BR" dirty="0" err="1"/>
              <a:t>renders</a:t>
            </a:r>
            <a:r>
              <a:rPr lang="pt-BR" dirty="0"/>
              <a:t> </a:t>
            </a:r>
            <a:r>
              <a:rPr lang="pt-BR" dirty="0" err="1"/>
              <a:t>learn</a:t>
            </a:r>
            <a:r>
              <a:rPr lang="pt-BR" dirty="0"/>
              <a:t> </a:t>
            </a:r>
            <a:r>
              <a:rPr lang="pt-BR" dirty="0" err="1"/>
              <a:t>react</a:t>
            </a:r>
            <a:r>
              <a:rPr lang="pt-BR" dirty="0"/>
              <a:t> link', () =&gt; { render(&lt;App /&gt;); </a:t>
            </a:r>
            <a:r>
              <a:rPr lang="pt-BR" dirty="0" err="1"/>
              <a:t>const</a:t>
            </a:r>
            <a:r>
              <a:rPr lang="pt-BR" dirty="0"/>
              <a:t> </a:t>
            </a:r>
            <a:r>
              <a:rPr lang="pt-BR" dirty="0" err="1"/>
              <a:t>linkElement</a:t>
            </a:r>
            <a:r>
              <a:rPr lang="pt-BR" dirty="0"/>
              <a:t> = </a:t>
            </a:r>
            <a:r>
              <a:rPr lang="pt-BR" dirty="0" err="1"/>
              <a:t>screen.getByText</a:t>
            </a:r>
            <a:r>
              <a:rPr lang="pt-BR" dirty="0"/>
              <a:t>(/</a:t>
            </a:r>
            <a:r>
              <a:rPr lang="pt-BR" dirty="0" err="1"/>
              <a:t>learn</a:t>
            </a:r>
            <a:r>
              <a:rPr lang="pt-BR" dirty="0"/>
              <a:t> </a:t>
            </a:r>
            <a:r>
              <a:rPr lang="pt-BR" dirty="0" err="1"/>
              <a:t>react</a:t>
            </a:r>
            <a:r>
              <a:rPr lang="pt-BR" dirty="0"/>
              <a:t>/i); </a:t>
            </a:r>
            <a:r>
              <a:rPr lang="pt-BR" dirty="0" err="1"/>
              <a:t>expect</a:t>
            </a:r>
            <a:r>
              <a:rPr lang="pt-BR" dirty="0"/>
              <a:t>(</a:t>
            </a:r>
            <a:r>
              <a:rPr lang="pt-BR" dirty="0" err="1"/>
              <a:t>linkElement</a:t>
            </a:r>
            <a:r>
              <a:rPr lang="pt-BR" dirty="0"/>
              <a:t>).</a:t>
            </a:r>
            <a:r>
              <a:rPr lang="pt-BR" dirty="0" err="1"/>
              <a:t>toBeInTheDocument</a:t>
            </a:r>
            <a:r>
              <a:rPr lang="pt-BR" dirty="0"/>
              <a:t>(); }); </a:t>
            </a:r>
            <a:r>
              <a:rPr lang="pt-BR" dirty="0" err="1"/>
              <a:t>test</a:t>
            </a:r>
            <a:r>
              <a:rPr lang="pt-BR" dirty="0"/>
              <a:t>('</a:t>
            </a:r>
            <a:r>
              <a:rPr lang="pt-BR" dirty="0" err="1"/>
              <a:t>button</a:t>
            </a:r>
            <a:r>
              <a:rPr lang="pt-BR" dirty="0"/>
              <a:t> click </a:t>
            </a:r>
            <a:r>
              <a:rPr lang="pt-BR" dirty="0" err="1"/>
              <a:t>changes</a:t>
            </a:r>
            <a:r>
              <a:rPr lang="pt-BR" dirty="0"/>
              <a:t> </a:t>
            </a:r>
            <a:r>
              <a:rPr lang="pt-BR" dirty="0" err="1"/>
              <a:t>text</a:t>
            </a:r>
            <a:r>
              <a:rPr lang="pt-BR" dirty="0"/>
              <a:t>', () =&gt; { render(&lt;App /&gt;); </a:t>
            </a:r>
            <a:r>
              <a:rPr lang="pt-BR" dirty="0" err="1"/>
              <a:t>const</a:t>
            </a:r>
            <a:r>
              <a:rPr lang="pt-BR" dirty="0"/>
              <a:t> </a:t>
            </a:r>
            <a:r>
              <a:rPr lang="pt-BR" dirty="0" err="1"/>
              <a:t>button</a:t>
            </a:r>
            <a:r>
              <a:rPr lang="pt-BR" dirty="0"/>
              <a:t> = </a:t>
            </a:r>
            <a:r>
              <a:rPr lang="pt-BR" dirty="0" err="1"/>
              <a:t>screen.getByText</a:t>
            </a:r>
            <a:r>
              <a:rPr lang="pt-BR" dirty="0"/>
              <a:t>(/Clique aqui/i); </a:t>
            </a:r>
            <a:r>
              <a:rPr lang="pt-BR" dirty="0" err="1"/>
              <a:t>fireEvent.click</a:t>
            </a:r>
            <a:r>
              <a:rPr lang="pt-BR" dirty="0"/>
              <a:t>(</a:t>
            </a:r>
            <a:r>
              <a:rPr lang="pt-BR" dirty="0" err="1"/>
              <a:t>button</a:t>
            </a:r>
            <a:r>
              <a:rPr lang="pt-BR" dirty="0"/>
              <a:t>); </a:t>
            </a:r>
            <a:r>
              <a:rPr lang="pt-BR" dirty="0" err="1"/>
              <a:t>const</a:t>
            </a:r>
            <a:r>
              <a:rPr lang="pt-BR" dirty="0"/>
              <a:t> </a:t>
            </a:r>
            <a:r>
              <a:rPr lang="pt-BR" dirty="0" err="1"/>
              <a:t>updatedText</a:t>
            </a:r>
            <a:r>
              <a:rPr lang="pt-BR" dirty="0"/>
              <a:t> = </a:t>
            </a:r>
            <a:r>
              <a:rPr lang="pt-BR" dirty="0" err="1"/>
              <a:t>screen.getByText</a:t>
            </a:r>
            <a:r>
              <a:rPr lang="pt-BR" dirty="0"/>
              <a:t>(/Você clicou/i); </a:t>
            </a:r>
            <a:r>
              <a:rPr lang="pt-BR" dirty="0" err="1"/>
              <a:t>expect</a:t>
            </a:r>
            <a:r>
              <a:rPr lang="pt-BR" dirty="0"/>
              <a:t>(</a:t>
            </a:r>
            <a:r>
              <a:rPr lang="pt-BR" dirty="0" err="1"/>
              <a:t>updatedText</a:t>
            </a:r>
            <a:r>
              <a:rPr lang="pt-BR" dirty="0"/>
              <a:t>).</a:t>
            </a:r>
            <a:r>
              <a:rPr lang="pt-BR" dirty="0" err="1"/>
              <a:t>toBeInTheDocument</a:t>
            </a:r>
            <a:r>
              <a:rPr lang="pt-BR" dirty="0"/>
              <a:t>(); }); </a:t>
            </a:r>
          </a:p>
          <a:p>
            <a:r>
              <a:rPr lang="pt-BR" b="1" dirty="0"/>
              <a:t>Hospedagem da Aplicação</a:t>
            </a:r>
          </a:p>
          <a:p>
            <a:r>
              <a:rPr lang="pt-BR" dirty="0"/>
              <a:t>Hospedar uma aplicação </a:t>
            </a:r>
            <a:r>
              <a:rPr lang="pt-BR" dirty="0" err="1"/>
              <a:t>React</a:t>
            </a:r>
            <a:r>
              <a:rPr lang="pt-BR" dirty="0"/>
              <a:t> é um passo crucial para tornar seu trabalho acessível aos usuários. Existem várias plataformas que facilitam esse processo:</a:t>
            </a:r>
          </a:p>
          <a:p>
            <a:pPr>
              <a:buFont typeface="Arial" panose="020B0604020202020204" pitchFamily="34" charset="0"/>
              <a:buChar char="•"/>
            </a:pPr>
            <a:r>
              <a:rPr lang="pt-BR" b="1" dirty="0" err="1"/>
              <a:t>Netlify</a:t>
            </a:r>
            <a:r>
              <a:rPr lang="pt-BR" dirty="0"/>
              <a:t>: Uma plataforma popular para </a:t>
            </a:r>
            <a:r>
              <a:rPr lang="pt-BR" dirty="0" err="1"/>
              <a:t>deploy</a:t>
            </a:r>
            <a:r>
              <a:rPr lang="pt-BR" dirty="0"/>
              <a:t> de aplicações estáticas. Oferece integração contínua, preview de </a:t>
            </a:r>
            <a:r>
              <a:rPr lang="pt-BR" dirty="0" err="1"/>
              <a:t>branches</a:t>
            </a:r>
            <a:r>
              <a:rPr lang="pt-BR" dirty="0"/>
              <a:t> e domínio gratuito.</a:t>
            </a:r>
          </a:p>
          <a:p>
            <a:pPr>
              <a:buFont typeface="Arial" panose="020B0604020202020204" pitchFamily="34" charset="0"/>
              <a:buChar char="•"/>
            </a:pPr>
            <a:r>
              <a:rPr lang="pt-BR" b="1" dirty="0" err="1"/>
              <a:t>Vercel</a:t>
            </a:r>
            <a:r>
              <a:rPr lang="pt-BR" dirty="0"/>
              <a:t>: Plataforma de </a:t>
            </a:r>
            <a:r>
              <a:rPr lang="pt-BR" dirty="0" err="1"/>
              <a:t>deploy</a:t>
            </a:r>
            <a:r>
              <a:rPr lang="pt-BR" dirty="0"/>
              <a:t> otimizada para sites estáticos e aplicações front-end. Oferece funções </a:t>
            </a:r>
            <a:r>
              <a:rPr lang="pt-BR" dirty="0" err="1"/>
              <a:t>serverless</a:t>
            </a:r>
            <a:r>
              <a:rPr lang="pt-BR" dirty="0"/>
              <a:t> e uma experiência de </a:t>
            </a:r>
            <a:r>
              <a:rPr lang="pt-BR" dirty="0" err="1"/>
              <a:t>deploy</a:t>
            </a:r>
            <a:r>
              <a:rPr lang="pt-BR" dirty="0"/>
              <a:t> simplificada.</a:t>
            </a:r>
          </a:p>
          <a:p>
            <a:pPr>
              <a:buFont typeface="Arial" panose="020B0604020202020204" pitchFamily="34" charset="0"/>
              <a:buChar char="•"/>
            </a:pPr>
            <a:r>
              <a:rPr lang="pt-BR" b="1" dirty="0"/>
              <a:t>GitHub Pages</a:t>
            </a:r>
            <a:r>
              <a:rPr lang="pt-BR" dirty="0"/>
              <a:t>: Ideal para projetos pequenos ou pessoais. Permite hospedar seu site diretamente a partir de um repositório GitHub.</a:t>
            </a:r>
          </a:p>
          <a:p>
            <a:pPr>
              <a:buFont typeface="Arial" panose="020B0604020202020204" pitchFamily="34" charset="0"/>
              <a:buChar char="•"/>
            </a:pPr>
            <a:r>
              <a:rPr lang="pt-BR" b="1" dirty="0" err="1"/>
              <a:t>Heroku</a:t>
            </a:r>
            <a:r>
              <a:rPr lang="pt-BR" dirty="0"/>
              <a:t>: Plataforma como serviço (PaaS) que suporta diversas linguagens e frameworks, incluindo aplicações </a:t>
            </a:r>
            <a:r>
              <a:rPr lang="pt-BR" dirty="0" err="1"/>
              <a:t>React</a:t>
            </a:r>
            <a:r>
              <a:rPr lang="pt-BR" dirty="0"/>
              <a:t> com um </a:t>
            </a:r>
            <a:r>
              <a:rPr lang="pt-BR" dirty="0" err="1"/>
              <a:t>backend</a:t>
            </a:r>
            <a:r>
              <a:rPr lang="pt-BR" dirty="0"/>
              <a:t> Node.js.</a:t>
            </a:r>
          </a:p>
          <a:p>
            <a:r>
              <a:rPr lang="pt-BR" dirty="0"/>
              <a:t>Para hospedar com </a:t>
            </a:r>
            <a:r>
              <a:rPr lang="pt-BR" dirty="0" err="1"/>
              <a:t>Netlify</a:t>
            </a:r>
            <a:r>
              <a:rPr lang="pt-BR" dirty="0"/>
              <a:t>, por exemplo:</a:t>
            </a:r>
          </a:p>
          <a:p>
            <a:pPr>
              <a:buFont typeface="+mj-lt"/>
              <a:buAutoNum type="arabicPeriod"/>
            </a:pPr>
            <a:r>
              <a:rPr lang="pt-BR" dirty="0"/>
              <a:t>Crie uma conta no </a:t>
            </a:r>
            <a:r>
              <a:rPr lang="pt-BR" dirty="0" err="1"/>
              <a:t>Netlify</a:t>
            </a:r>
            <a:r>
              <a:rPr lang="pt-BR" dirty="0"/>
              <a:t>.</a:t>
            </a:r>
          </a:p>
          <a:p>
            <a:pPr>
              <a:buFont typeface="+mj-lt"/>
              <a:buAutoNum type="arabicPeriod"/>
            </a:pPr>
            <a:r>
              <a:rPr lang="pt-BR" dirty="0"/>
              <a:t>Conecte seu repositório GitHub ao </a:t>
            </a:r>
            <a:r>
              <a:rPr lang="pt-BR" dirty="0" err="1"/>
              <a:t>Netlify</a:t>
            </a:r>
            <a:r>
              <a:rPr lang="pt-BR" dirty="0"/>
              <a:t>.</a:t>
            </a:r>
          </a:p>
          <a:p>
            <a:pPr>
              <a:buFont typeface="+mj-lt"/>
              <a:buAutoNum type="arabicPeriod"/>
            </a:pPr>
            <a:r>
              <a:rPr lang="pt-BR" dirty="0"/>
              <a:t>Configure as opções de </a:t>
            </a:r>
            <a:r>
              <a:rPr lang="pt-BR" dirty="0" err="1"/>
              <a:t>deploy</a:t>
            </a:r>
            <a:r>
              <a:rPr lang="pt-BR" dirty="0"/>
              <a:t> e clique em "</a:t>
            </a:r>
            <a:r>
              <a:rPr lang="pt-BR" dirty="0" err="1"/>
              <a:t>Deploy</a:t>
            </a:r>
            <a:r>
              <a:rPr lang="pt-BR" dirty="0"/>
              <a:t> site".</a:t>
            </a:r>
          </a:p>
          <a:p>
            <a:endParaRPr lang="pt-BR" dirty="0"/>
          </a:p>
        </p:txBody>
      </p:sp>
      <p:sp>
        <p:nvSpPr>
          <p:cNvPr id="4" name="Espaço Reservado para Número de Slide 3">
            <a:extLst>
              <a:ext uri="{FF2B5EF4-FFF2-40B4-BE49-F238E27FC236}">
                <a16:creationId xmlns:a16="http://schemas.microsoft.com/office/drawing/2014/main" id="{3C740D7A-9819-B90E-7B40-0073FAC025D2}"/>
              </a:ext>
            </a:extLst>
          </p:cNvPr>
          <p:cNvSpPr>
            <a:spLocks noGrp="1"/>
          </p:cNvSpPr>
          <p:nvPr>
            <p:ph type="sldNum" sz="quarter" idx="5"/>
          </p:nvPr>
        </p:nvSpPr>
        <p:spPr/>
        <p:txBody>
          <a:bodyPr/>
          <a:lstStyle/>
          <a:p>
            <a:fld id="{D0E42C9D-BC2F-4B75-8FE9-F32B3E470D2E}" type="slidenum">
              <a:rPr lang="pt-BR" smtClean="0"/>
              <a:t>16</a:t>
            </a:fld>
            <a:endParaRPr lang="pt-BR"/>
          </a:p>
        </p:txBody>
      </p:sp>
    </p:spTree>
    <p:extLst>
      <p:ext uri="{BB962C8B-B14F-4D97-AF65-F5344CB8AC3E}">
        <p14:creationId xmlns:p14="http://schemas.microsoft.com/office/powerpoint/2010/main" val="2210699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91C22-8E84-EA31-0E3E-CD74FAB68C2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81FBAB5-E399-2F29-5D19-759A4B0FC74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92905A3-B79E-E8F7-8F41-915B7C355BF0}"/>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384CD72C-8825-20A8-5AC1-CEEB79138D63}"/>
              </a:ext>
            </a:extLst>
          </p:cNvPr>
          <p:cNvSpPr>
            <a:spLocks noGrp="1"/>
          </p:cNvSpPr>
          <p:nvPr>
            <p:ph type="sldNum" sz="quarter" idx="5"/>
          </p:nvPr>
        </p:nvSpPr>
        <p:spPr/>
        <p:txBody>
          <a:bodyPr/>
          <a:lstStyle/>
          <a:p>
            <a:fld id="{D0E42C9D-BC2F-4B75-8FE9-F32B3E470D2E}" type="slidenum">
              <a:rPr lang="pt-BR" smtClean="0"/>
              <a:t>17</a:t>
            </a:fld>
            <a:endParaRPr lang="pt-BR"/>
          </a:p>
        </p:txBody>
      </p:sp>
    </p:spTree>
    <p:extLst>
      <p:ext uri="{BB962C8B-B14F-4D97-AF65-F5344CB8AC3E}">
        <p14:creationId xmlns:p14="http://schemas.microsoft.com/office/powerpoint/2010/main" val="2157390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C00AB-33F2-5687-CD88-A621296D2A0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2F13399-A992-7E71-6D14-6133FA63191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C9CF48AB-24D7-070A-D4BB-3DFAAE74FC33}"/>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50EEECC2-B510-EBF9-E686-9371B148050B}"/>
              </a:ext>
            </a:extLst>
          </p:cNvPr>
          <p:cNvSpPr>
            <a:spLocks noGrp="1"/>
          </p:cNvSpPr>
          <p:nvPr>
            <p:ph type="sldNum" sz="quarter" idx="5"/>
          </p:nvPr>
        </p:nvSpPr>
        <p:spPr/>
        <p:txBody>
          <a:bodyPr/>
          <a:lstStyle/>
          <a:p>
            <a:fld id="{D0E42C9D-BC2F-4B75-8FE9-F32B3E470D2E}" type="slidenum">
              <a:rPr lang="pt-BR" smtClean="0"/>
              <a:t>18</a:t>
            </a:fld>
            <a:endParaRPr lang="pt-BR"/>
          </a:p>
        </p:txBody>
      </p:sp>
    </p:spTree>
    <p:extLst>
      <p:ext uri="{BB962C8B-B14F-4D97-AF65-F5344CB8AC3E}">
        <p14:creationId xmlns:p14="http://schemas.microsoft.com/office/powerpoint/2010/main" val="3854886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47307-2405-F47E-44AC-E263BEF08B4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FA3E9FD-45BE-C24D-8CA2-C19E115E606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ED8DB21-05C8-026A-B16C-32A1F45F2864}"/>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EEA5C26D-EC4A-3281-0ABE-2C2085986C07}"/>
              </a:ext>
            </a:extLst>
          </p:cNvPr>
          <p:cNvSpPr>
            <a:spLocks noGrp="1"/>
          </p:cNvSpPr>
          <p:nvPr>
            <p:ph type="sldNum" sz="quarter" idx="5"/>
          </p:nvPr>
        </p:nvSpPr>
        <p:spPr/>
        <p:txBody>
          <a:bodyPr/>
          <a:lstStyle/>
          <a:p>
            <a:fld id="{D0E42C9D-BC2F-4B75-8FE9-F32B3E470D2E}" type="slidenum">
              <a:rPr lang="pt-BR" smtClean="0"/>
              <a:t>19</a:t>
            </a:fld>
            <a:endParaRPr lang="pt-BR"/>
          </a:p>
        </p:txBody>
      </p:sp>
    </p:spTree>
    <p:extLst>
      <p:ext uri="{BB962C8B-B14F-4D97-AF65-F5344CB8AC3E}">
        <p14:creationId xmlns:p14="http://schemas.microsoft.com/office/powerpoint/2010/main" val="34517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628C-A774-7575-79CC-7AD8AC72C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F48C7-E8AC-B29F-4BE4-42EDE5351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72053-1603-167A-4A50-E9EEA4C912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6F27E4-6D0C-F70D-D14E-95FD2FFA9E1F}"/>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302370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62D14-A8C5-96B4-8C33-60EE46C549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29A613-322B-B3CC-2C37-186A4F2093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B56F8-5A5C-8DD3-4ED1-55A52C4DC6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62579A-AAD9-EAE5-7BEF-053B8F780F31}"/>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83543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628C-A774-7575-79CC-7AD8AC72C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F48C7-E8AC-B29F-4BE4-42EDE5351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72053-1603-167A-4A50-E9EEA4C912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6F27E4-6D0C-F70D-D14E-95FD2FFA9E1F}"/>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302370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628C-A774-7575-79CC-7AD8AC72C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F48C7-E8AC-B29F-4BE4-42EDE5351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72053-1603-167A-4A50-E9EEA4C912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6F27E4-6D0C-F70D-D14E-95FD2FFA9E1F}"/>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302370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D5E88-7306-5F94-51B0-69B3612E905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38F911A-FD1C-7CF2-2A49-A61ED132B61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801FAE7-B5F7-7FFD-2C70-ADF78F181F6F}"/>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7BF29386-0EC2-16DE-897B-054374D7E7FE}"/>
              </a:ext>
            </a:extLst>
          </p:cNvPr>
          <p:cNvSpPr>
            <a:spLocks noGrp="1"/>
          </p:cNvSpPr>
          <p:nvPr>
            <p:ph type="sldNum" sz="quarter" idx="5"/>
          </p:nvPr>
        </p:nvSpPr>
        <p:spPr/>
        <p:txBody>
          <a:bodyPr/>
          <a:lstStyle/>
          <a:p>
            <a:fld id="{D0E42C9D-BC2F-4B75-8FE9-F32B3E470D2E}" type="slidenum">
              <a:rPr lang="pt-BR" smtClean="0"/>
              <a:t>5</a:t>
            </a:fld>
            <a:endParaRPr lang="pt-BR"/>
          </a:p>
        </p:txBody>
      </p:sp>
    </p:spTree>
    <p:extLst>
      <p:ext uri="{BB962C8B-B14F-4D97-AF65-F5344CB8AC3E}">
        <p14:creationId xmlns:p14="http://schemas.microsoft.com/office/powerpoint/2010/main" val="2047687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FA9A1-5A3D-C579-A0A0-7000C9EF877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15B4562-2EC3-E19E-D55E-09010E1A0F0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06BE801-F59F-DF7A-4CAC-2F0BE9949E4D}"/>
              </a:ext>
            </a:extLst>
          </p:cNvPr>
          <p:cNvSpPr>
            <a:spLocks noGrp="1"/>
          </p:cNvSpPr>
          <p:nvPr>
            <p:ph type="body" idx="1"/>
          </p:nvPr>
        </p:nvSpPr>
        <p:spPr/>
        <p:txBody>
          <a:bodyPr/>
          <a:lstStyle/>
          <a:p>
            <a:r>
              <a:rPr lang="pt-BR" b="1" dirty="0"/>
              <a:t>Contexto:</a:t>
            </a:r>
            <a:br>
              <a:rPr lang="pt-BR" dirty="0"/>
            </a:br>
            <a:r>
              <a:rPr lang="pt-BR" dirty="0"/>
              <a:t>Uma pequena empresa precisa de um sistema para organizar as tarefas diárias dos funcionários. Atualmente, eles usam papel e planilhas, o que gera confusão e perda de informações.</a:t>
            </a:r>
          </a:p>
          <a:p>
            <a:r>
              <a:rPr lang="pt-BR" b="1" dirty="0"/>
              <a:t>Solução com Programação Web:</a:t>
            </a:r>
            <a:br>
              <a:rPr lang="pt-BR" dirty="0"/>
            </a:br>
            <a:r>
              <a:rPr lang="pt-BR" dirty="0"/>
              <a:t>Desenvolver uma aplicação web que permita aos funcionários:</a:t>
            </a:r>
          </a:p>
          <a:p>
            <a:pPr>
              <a:buFont typeface="+mj-lt"/>
              <a:buAutoNum type="arabicPeriod"/>
            </a:pPr>
            <a:r>
              <a:rPr lang="pt-BR" b="1" dirty="0"/>
              <a:t>Criar tarefas</a:t>
            </a:r>
            <a:r>
              <a:rPr lang="pt-BR" dirty="0"/>
              <a:t> com título, descrição e prazo.</a:t>
            </a:r>
          </a:p>
          <a:p>
            <a:pPr>
              <a:buFont typeface="+mj-lt"/>
              <a:buAutoNum type="arabicPeriod"/>
            </a:pPr>
            <a:r>
              <a:rPr lang="pt-BR" b="1" dirty="0"/>
              <a:t>Visualizar tarefas pendentes e concluídas</a:t>
            </a:r>
            <a:r>
              <a:rPr lang="pt-BR" dirty="0"/>
              <a:t>.</a:t>
            </a:r>
          </a:p>
          <a:p>
            <a:pPr>
              <a:buFont typeface="+mj-lt"/>
              <a:buAutoNum type="arabicPeriod"/>
            </a:pPr>
            <a:r>
              <a:rPr lang="pt-BR" b="1" dirty="0"/>
              <a:t>Editar e excluir tarefas</a:t>
            </a:r>
            <a:r>
              <a:rPr lang="pt-BR" dirty="0"/>
              <a:t> conforme necessário.</a:t>
            </a:r>
          </a:p>
          <a:p>
            <a:pPr>
              <a:buFont typeface="+mj-lt"/>
              <a:buAutoNum type="arabicPeriod"/>
            </a:pPr>
            <a:r>
              <a:rPr lang="pt-BR" b="1" dirty="0"/>
              <a:t>Compartilhar tarefas</a:t>
            </a:r>
            <a:r>
              <a:rPr lang="pt-BR" dirty="0"/>
              <a:t> entre membros da equipe.</a:t>
            </a:r>
          </a:p>
          <a:p>
            <a:pPr>
              <a:buFont typeface="+mj-lt"/>
              <a:buAutoNum type="arabicPeriod"/>
            </a:pPr>
            <a:endParaRPr lang="pt-BR" dirty="0"/>
          </a:p>
          <a:p>
            <a:r>
              <a:rPr lang="pt-BR" b="1" dirty="0"/>
              <a:t>Solução com Programação Web:</a:t>
            </a:r>
            <a:br>
              <a:rPr lang="pt-BR" dirty="0"/>
            </a:br>
            <a:r>
              <a:rPr lang="pt-BR" dirty="0"/>
              <a:t>Desenvolver uma aplicação web que permita aos funcionários:</a:t>
            </a:r>
          </a:p>
          <a:p>
            <a:pPr>
              <a:buFont typeface="+mj-lt"/>
              <a:buAutoNum type="arabicPeriod"/>
            </a:pPr>
            <a:r>
              <a:rPr lang="pt-BR" b="1" dirty="0"/>
              <a:t>Criar tarefas</a:t>
            </a:r>
            <a:r>
              <a:rPr lang="pt-BR" dirty="0"/>
              <a:t> com título, descrição e prazo.</a:t>
            </a:r>
          </a:p>
          <a:p>
            <a:pPr>
              <a:buFont typeface="+mj-lt"/>
              <a:buAutoNum type="arabicPeriod"/>
            </a:pPr>
            <a:r>
              <a:rPr lang="pt-BR" b="1" dirty="0"/>
              <a:t>Visualizar tarefas pendentes e concluídas</a:t>
            </a:r>
            <a:r>
              <a:rPr lang="pt-BR" dirty="0"/>
              <a:t>.</a:t>
            </a:r>
          </a:p>
          <a:p>
            <a:pPr>
              <a:buFont typeface="+mj-lt"/>
              <a:buAutoNum type="arabicPeriod"/>
            </a:pPr>
            <a:r>
              <a:rPr lang="pt-BR" b="1" dirty="0"/>
              <a:t>Editar e excluir tarefas</a:t>
            </a:r>
            <a:r>
              <a:rPr lang="pt-BR" dirty="0"/>
              <a:t> conforme necessário.</a:t>
            </a:r>
          </a:p>
          <a:p>
            <a:pPr>
              <a:buFont typeface="+mj-lt"/>
              <a:buAutoNum type="arabicPeriod"/>
            </a:pPr>
            <a:r>
              <a:rPr lang="pt-BR" b="1" dirty="0"/>
              <a:t>Compartilhar tarefas</a:t>
            </a:r>
            <a:r>
              <a:rPr lang="pt-BR" dirty="0"/>
              <a:t> entre membros da equipe.</a:t>
            </a:r>
          </a:p>
          <a:p>
            <a:r>
              <a:rPr lang="pt-BR" b="1" dirty="0"/>
              <a:t>Tecnologias Utilizadas:</a:t>
            </a:r>
            <a:endParaRPr lang="pt-BR" dirty="0"/>
          </a:p>
          <a:p>
            <a:pPr>
              <a:buFont typeface="Arial" panose="020B0604020202020204" pitchFamily="34" charset="0"/>
              <a:buChar char="•"/>
            </a:pPr>
            <a:r>
              <a:rPr lang="pt-BR" b="1" dirty="0" err="1"/>
              <a:t>Frontend</a:t>
            </a:r>
            <a:r>
              <a:rPr lang="pt-BR" b="1" dirty="0"/>
              <a:t>:</a:t>
            </a:r>
            <a:r>
              <a:rPr lang="pt-BR" dirty="0"/>
              <a:t> HTML, CSS, </a:t>
            </a:r>
            <a:r>
              <a:rPr lang="pt-BR" dirty="0" err="1"/>
              <a:t>JavaScript</a:t>
            </a:r>
            <a:r>
              <a:rPr lang="pt-BR" dirty="0"/>
              <a:t>, </a:t>
            </a:r>
            <a:r>
              <a:rPr lang="pt-BR" dirty="0" err="1"/>
              <a:t>React</a:t>
            </a:r>
            <a:endParaRPr lang="pt-BR" dirty="0"/>
          </a:p>
          <a:p>
            <a:pPr>
              <a:buFont typeface="Arial" panose="020B0604020202020204" pitchFamily="34" charset="0"/>
              <a:buChar char="•"/>
            </a:pPr>
            <a:r>
              <a:rPr lang="pt-BR" b="1" dirty="0" err="1"/>
              <a:t>Backend</a:t>
            </a:r>
            <a:r>
              <a:rPr lang="pt-BR" b="1" dirty="0"/>
              <a:t>:</a:t>
            </a:r>
            <a:r>
              <a:rPr lang="pt-BR" dirty="0"/>
              <a:t> Node.js com Express</a:t>
            </a:r>
          </a:p>
          <a:p>
            <a:pPr>
              <a:buFont typeface="Arial" panose="020B0604020202020204" pitchFamily="34" charset="0"/>
              <a:buChar char="•"/>
            </a:pPr>
            <a:r>
              <a:rPr lang="pt-BR" b="1" dirty="0"/>
              <a:t>Banco de Dados:</a:t>
            </a:r>
            <a:r>
              <a:rPr lang="pt-BR" dirty="0"/>
              <a:t> </a:t>
            </a:r>
            <a:r>
              <a:rPr lang="pt-BR" dirty="0" err="1"/>
              <a:t>MongoDB</a:t>
            </a:r>
            <a:r>
              <a:rPr lang="pt-BR" dirty="0"/>
              <a:t> ou </a:t>
            </a:r>
            <a:r>
              <a:rPr lang="pt-BR" dirty="0" err="1"/>
              <a:t>Firebase</a:t>
            </a:r>
            <a:endParaRPr lang="pt-BR" dirty="0"/>
          </a:p>
          <a:p>
            <a:pPr>
              <a:buFont typeface="Arial" panose="020B0604020202020204" pitchFamily="34" charset="0"/>
              <a:buChar char="•"/>
            </a:pPr>
            <a:r>
              <a:rPr lang="pt-BR" b="1" dirty="0"/>
              <a:t>Hospedagem:</a:t>
            </a:r>
            <a:r>
              <a:rPr lang="pt-BR" dirty="0"/>
              <a:t> </a:t>
            </a:r>
            <a:r>
              <a:rPr lang="pt-BR" dirty="0" err="1"/>
              <a:t>Vercel</a:t>
            </a:r>
            <a:r>
              <a:rPr lang="pt-BR" dirty="0"/>
              <a:t> ou </a:t>
            </a:r>
            <a:r>
              <a:rPr lang="pt-BR" dirty="0" err="1"/>
              <a:t>Netlify</a:t>
            </a:r>
            <a:r>
              <a:rPr lang="pt-BR" dirty="0"/>
              <a:t> para o </a:t>
            </a:r>
            <a:r>
              <a:rPr lang="pt-BR" dirty="0" err="1"/>
              <a:t>frontend</a:t>
            </a:r>
            <a:r>
              <a:rPr lang="pt-BR" dirty="0"/>
              <a:t>, </a:t>
            </a:r>
            <a:r>
              <a:rPr lang="pt-BR" dirty="0" err="1"/>
              <a:t>Heroku</a:t>
            </a:r>
            <a:r>
              <a:rPr lang="pt-BR" dirty="0"/>
              <a:t> para o </a:t>
            </a:r>
            <a:r>
              <a:rPr lang="pt-BR" dirty="0" err="1"/>
              <a:t>backend</a:t>
            </a:r>
            <a:endParaRPr lang="pt-BR" dirty="0"/>
          </a:p>
          <a:p>
            <a:pPr>
              <a:buFont typeface="+mj-lt"/>
              <a:buAutoNum type="arabicPeriod"/>
            </a:pPr>
            <a:endParaRPr lang="pt-BR" dirty="0"/>
          </a:p>
          <a:p>
            <a:r>
              <a:rPr lang="pt-BR" dirty="0"/>
              <a:t>
</a:t>
            </a:r>
          </a:p>
        </p:txBody>
      </p:sp>
      <p:sp>
        <p:nvSpPr>
          <p:cNvPr id="4" name="Espaço Reservado para Número de Slide 3">
            <a:extLst>
              <a:ext uri="{FF2B5EF4-FFF2-40B4-BE49-F238E27FC236}">
                <a16:creationId xmlns:a16="http://schemas.microsoft.com/office/drawing/2014/main" id="{F4B6A841-4A7B-C8A4-97CF-BC1A75CB7E20}"/>
              </a:ext>
            </a:extLst>
          </p:cNvPr>
          <p:cNvSpPr>
            <a:spLocks noGrp="1"/>
          </p:cNvSpPr>
          <p:nvPr>
            <p:ph type="sldNum" sz="quarter" idx="5"/>
          </p:nvPr>
        </p:nvSpPr>
        <p:spPr/>
        <p:txBody>
          <a:bodyPr/>
          <a:lstStyle/>
          <a:p>
            <a:fld id="{D0E42C9D-BC2F-4B75-8FE9-F32B3E470D2E}" type="slidenum">
              <a:rPr lang="pt-BR" smtClean="0"/>
              <a:t>6</a:t>
            </a:fld>
            <a:endParaRPr lang="pt-BR"/>
          </a:p>
        </p:txBody>
      </p:sp>
    </p:spTree>
    <p:extLst>
      <p:ext uri="{BB962C8B-B14F-4D97-AF65-F5344CB8AC3E}">
        <p14:creationId xmlns:p14="http://schemas.microsoft.com/office/powerpoint/2010/main" val="2058375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50D5D-8306-B704-3483-95943D469DE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D5A6E3A-3916-1094-C68E-34E6619DDE6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8F4D74F-7AB0-C4B1-A9FF-04B5FB121890}"/>
              </a:ext>
            </a:extLst>
          </p:cNvPr>
          <p:cNvSpPr>
            <a:spLocks noGrp="1"/>
          </p:cNvSpPr>
          <p:nvPr>
            <p:ph type="body" idx="1"/>
          </p:nvPr>
        </p:nvSpPr>
        <p:spPr/>
        <p:txBody>
          <a:bodyPr/>
          <a:lstStyle/>
          <a:p>
            <a:r>
              <a:rPr lang="pt-BR" b="1" dirty="0"/>
              <a:t>Contexto:</a:t>
            </a:r>
            <a:br>
              <a:rPr lang="pt-BR" dirty="0"/>
            </a:br>
            <a:r>
              <a:rPr lang="pt-BR" dirty="0"/>
              <a:t>Uma pequena empresa precisa de um sistema para organizar as tarefas diárias dos funcionários. Atualmente, eles usam papel e planilhas, o que gera confusão e perda de informações.</a:t>
            </a:r>
          </a:p>
          <a:p>
            <a:r>
              <a:rPr lang="pt-BR" b="1" dirty="0"/>
              <a:t>Solução com Programação Web:</a:t>
            </a:r>
            <a:br>
              <a:rPr lang="pt-BR" dirty="0"/>
            </a:br>
            <a:r>
              <a:rPr lang="pt-BR" dirty="0"/>
              <a:t>Desenvolver uma aplicação web que permita aos funcionários:</a:t>
            </a:r>
          </a:p>
          <a:p>
            <a:pPr>
              <a:buFont typeface="+mj-lt"/>
              <a:buAutoNum type="arabicPeriod"/>
            </a:pPr>
            <a:r>
              <a:rPr lang="pt-BR" b="1" dirty="0"/>
              <a:t>Criar tarefas</a:t>
            </a:r>
            <a:r>
              <a:rPr lang="pt-BR" dirty="0"/>
              <a:t> com título, descrição e prazo.</a:t>
            </a:r>
          </a:p>
          <a:p>
            <a:pPr>
              <a:buFont typeface="+mj-lt"/>
              <a:buAutoNum type="arabicPeriod"/>
            </a:pPr>
            <a:r>
              <a:rPr lang="pt-BR" b="1" dirty="0"/>
              <a:t>Visualizar tarefas pendentes e concluídas</a:t>
            </a:r>
            <a:r>
              <a:rPr lang="pt-BR" dirty="0"/>
              <a:t>.</a:t>
            </a:r>
          </a:p>
          <a:p>
            <a:pPr>
              <a:buFont typeface="+mj-lt"/>
              <a:buAutoNum type="arabicPeriod"/>
            </a:pPr>
            <a:r>
              <a:rPr lang="pt-BR" b="1" dirty="0"/>
              <a:t>Editar e excluir tarefas</a:t>
            </a:r>
            <a:r>
              <a:rPr lang="pt-BR" dirty="0"/>
              <a:t> conforme necessário.</a:t>
            </a:r>
          </a:p>
          <a:p>
            <a:pPr>
              <a:buFont typeface="+mj-lt"/>
              <a:buAutoNum type="arabicPeriod"/>
            </a:pPr>
            <a:r>
              <a:rPr lang="pt-BR" b="1" dirty="0"/>
              <a:t>Compartilhar tarefas</a:t>
            </a:r>
            <a:r>
              <a:rPr lang="pt-BR" dirty="0"/>
              <a:t> entre membros da equipe.</a:t>
            </a:r>
          </a:p>
          <a:p>
            <a:pPr>
              <a:buFont typeface="+mj-lt"/>
              <a:buAutoNum type="arabicPeriod"/>
            </a:pPr>
            <a:endParaRPr lang="pt-BR" dirty="0"/>
          </a:p>
          <a:p>
            <a:r>
              <a:rPr lang="pt-BR" b="1" dirty="0"/>
              <a:t>Solução com Programação Web:</a:t>
            </a:r>
            <a:br>
              <a:rPr lang="pt-BR" dirty="0"/>
            </a:br>
            <a:r>
              <a:rPr lang="pt-BR" dirty="0"/>
              <a:t>Desenvolver uma aplicação web que permita aos funcionários:</a:t>
            </a:r>
          </a:p>
          <a:p>
            <a:pPr>
              <a:buFont typeface="+mj-lt"/>
              <a:buAutoNum type="arabicPeriod"/>
            </a:pPr>
            <a:r>
              <a:rPr lang="pt-BR" b="1" dirty="0"/>
              <a:t>Criar tarefas</a:t>
            </a:r>
            <a:r>
              <a:rPr lang="pt-BR" dirty="0"/>
              <a:t> com título, descrição e prazo.</a:t>
            </a:r>
          </a:p>
          <a:p>
            <a:pPr>
              <a:buFont typeface="+mj-lt"/>
              <a:buAutoNum type="arabicPeriod"/>
            </a:pPr>
            <a:r>
              <a:rPr lang="pt-BR" b="1" dirty="0"/>
              <a:t>Visualizar tarefas pendentes e concluídas</a:t>
            </a:r>
            <a:r>
              <a:rPr lang="pt-BR" dirty="0"/>
              <a:t>.</a:t>
            </a:r>
          </a:p>
          <a:p>
            <a:pPr>
              <a:buFont typeface="+mj-lt"/>
              <a:buAutoNum type="arabicPeriod"/>
            </a:pPr>
            <a:r>
              <a:rPr lang="pt-BR" b="1" dirty="0"/>
              <a:t>Editar e excluir tarefas</a:t>
            </a:r>
            <a:r>
              <a:rPr lang="pt-BR" dirty="0"/>
              <a:t> conforme necessário.</a:t>
            </a:r>
          </a:p>
          <a:p>
            <a:pPr>
              <a:buFont typeface="+mj-lt"/>
              <a:buAutoNum type="arabicPeriod"/>
            </a:pPr>
            <a:r>
              <a:rPr lang="pt-BR" b="1" dirty="0"/>
              <a:t>Compartilhar tarefas</a:t>
            </a:r>
            <a:r>
              <a:rPr lang="pt-BR" dirty="0"/>
              <a:t> entre membros da equipe.</a:t>
            </a:r>
          </a:p>
          <a:p>
            <a:r>
              <a:rPr lang="pt-BR" b="1" dirty="0"/>
              <a:t>Tecnologias Utilizadas:</a:t>
            </a:r>
            <a:endParaRPr lang="pt-BR" dirty="0"/>
          </a:p>
          <a:p>
            <a:pPr>
              <a:buFont typeface="Arial" panose="020B0604020202020204" pitchFamily="34" charset="0"/>
              <a:buChar char="•"/>
            </a:pPr>
            <a:r>
              <a:rPr lang="pt-BR" b="1" dirty="0" err="1"/>
              <a:t>Frontend</a:t>
            </a:r>
            <a:r>
              <a:rPr lang="pt-BR" b="1" dirty="0"/>
              <a:t>:</a:t>
            </a:r>
            <a:r>
              <a:rPr lang="pt-BR" dirty="0"/>
              <a:t> HTML, CSS, </a:t>
            </a:r>
            <a:r>
              <a:rPr lang="pt-BR" dirty="0" err="1"/>
              <a:t>JavaScript</a:t>
            </a:r>
            <a:r>
              <a:rPr lang="pt-BR" dirty="0"/>
              <a:t>, </a:t>
            </a:r>
            <a:r>
              <a:rPr lang="pt-BR" dirty="0" err="1"/>
              <a:t>React</a:t>
            </a:r>
            <a:endParaRPr lang="pt-BR" dirty="0"/>
          </a:p>
          <a:p>
            <a:pPr>
              <a:buFont typeface="Arial" panose="020B0604020202020204" pitchFamily="34" charset="0"/>
              <a:buChar char="•"/>
            </a:pPr>
            <a:r>
              <a:rPr lang="pt-BR" b="1" dirty="0" err="1"/>
              <a:t>Backend</a:t>
            </a:r>
            <a:r>
              <a:rPr lang="pt-BR" b="1" dirty="0"/>
              <a:t>:</a:t>
            </a:r>
            <a:r>
              <a:rPr lang="pt-BR" dirty="0"/>
              <a:t> Node.js com Express</a:t>
            </a:r>
          </a:p>
          <a:p>
            <a:pPr>
              <a:buFont typeface="Arial" panose="020B0604020202020204" pitchFamily="34" charset="0"/>
              <a:buChar char="•"/>
            </a:pPr>
            <a:r>
              <a:rPr lang="pt-BR" b="1" dirty="0"/>
              <a:t>Banco de Dados:</a:t>
            </a:r>
            <a:r>
              <a:rPr lang="pt-BR" dirty="0"/>
              <a:t> </a:t>
            </a:r>
            <a:r>
              <a:rPr lang="pt-BR" dirty="0" err="1"/>
              <a:t>MongoDB</a:t>
            </a:r>
            <a:r>
              <a:rPr lang="pt-BR" dirty="0"/>
              <a:t> ou </a:t>
            </a:r>
            <a:r>
              <a:rPr lang="pt-BR" dirty="0" err="1"/>
              <a:t>Firebase</a:t>
            </a:r>
            <a:endParaRPr lang="pt-BR" dirty="0"/>
          </a:p>
          <a:p>
            <a:pPr>
              <a:buFont typeface="Arial" panose="020B0604020202020204" pitchFamily="34" charset="0"/>
              <a:buChar char="•"/>
            </a:pPr>
            <a:r>
              <a:rPr lang="pt-BR" b="1" dirty="0"/>
              <a:t>Hospedagem:</a:t>
            </a:r>
            <a:r>
              <a:rPr lang="pt-BR" dirty="0"/>
              <a:t> </a:t>
            </a:r>
            <a:r>
              <a:rPr lang="pt-BR" dirty="0" err="1"/>
              <a:t>Vercel</a:t>
            </a:r>
            <a:r>
              <a:rPr lang="pt-BR" dirty="0"/>
              <a:t> ou </a:t>
            </a:r>
            <a:r>
              <a:rPr lang="pt-BR" dirty="0" err="1"/>
              <a:t>Netlify</a:t>
            </a:r>
            <a:r>
              <a:rPr lang="pt-BR" dirty="0"/>
              <a:t> para o </a:t>
            </a:r>
            <a:r>
              <a:rPr lang="pt-BR" dirty="0" err="1"/>
              <a:t>frontend</a:t>
            </a:r>
            <a:r>
              <a:rPr lang="pt-BR" dirty="0"/>
              <a:t>, </a:t>
            </a:r>
            <a:r>
              <a:rPr lang="pt-BR" dirty="0" err="1"/>
              <a:t>Heroku</a:t>
            </a:r>
            <a:r>
              <a:rPr lang="pt-BR" dirty="0"/>
              <a:t> para o </a:t>
            </a:r>
            <a:r>
              <a:rPr lang="pt-BR" dirty="0" err="1"/>
              <a:t>backend</a:t>
            </a:r>
            <a:endParaRPr lang="pt-BR" dirty="0"/>
          </a:p>
          <a:p>
            <a:pPr>
              <a:buFont typeface="+mj-lt"/>
              <a:buAutoNum type="arabicPeriod"/>
            </a:pPr>
            <a:endParaRPr lang="pt-BR" dirty="0"/>
          </a:p>
          <a:p>
            <a:r>
              <a:rPr lang="pt-BR" dirty="0"/>
              <a:t>
</a:t>
            </a:r>
          </a:p>
        </p:txBody>
      </p:sp>
      <p:sp>
        <p:nvSpPr>
          <p:cNvPr id="4" name="Espaço Reservado para Número de Slide 3">
            <a:extLst>
              <a:ext uri="{FF2B5EF4-FFF2-40B4-BE49-F238E27FC236}">
                <a16:creationId xmlns:a16="http://schemas.microsoft.com/office/drawing/2014/main" id="{0AE904D2-F49C-97B7-F94C-497E06DB9F8C}"/>
              </a:ext>
            </a:extLst>
          </p:cNvPr>
          <p:cNvSpPr>
            <a:spLocks noGrp="1"/>
          </p:cNvSpPr>
          <p:nvPr>
            <p:ph type="sldNum" sz="quarter" idx="5"/>
          </p:nvPr>
        </p:nvSpPr>
        <p:spPr/>
        <p:txBody>
          <a:bodyPr/>
          <a:lstStyle/>
          <a:p>
            <a:fld id="{D0E42C9D-BC2F-4B75-8FE9-F32B3E470D2E}" type="slidenum">
              <a:rPr lang="pt-BR" smtClean="0"/>
              <a:t>7</a:t>
            </a:fld>
            <a:endParaRPr lang="pt-BR"/>
          </a:p>
        </p:txBody>
      </p:sp>
    </p:spTree>
    <p:extLst>
      <p:ext uri="{BB962C8B-B14F-4D97-AF65-F5344CB8AC3E}">
        <p14:creationId xmlns:p14="http://schemas.microsoft.com/office/powerpoint/2010/main" val="336549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CDA2-DDE3-5144-55BE-B6871476E6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51E053B-0678-D0C4-1FF4-9CC218644CE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DC850B6-44B5-65DB-FC34-A7E2E286DD77}"/>
              </a:ext>
            </a:extLst>
          </p:cNvPr>
          <p:cNvSpPr>
            <a:spLocks noGrp="1"/>
          </p:cNvSpPr>
          <p:nvPr>
            <p:ph type="body" idx="1"/>
          </p:nvPr>
        </p:nvSpPr>
        <p:spPr/>
        <p:txBody>
          <a:bodyPr/>
          <a:lstStyle/>
          <a:p>
            <a:r>
              <a:rPr lang="pt-BR" dirty="0"/>
              <a:t>Vamos explorar a introdução à Internet e suas tecnologias! Vou dividir isso em três partes:</a:t>
            </a:r>
          </a:p>
          <a:p>
            <a:endParaRPr lang="pt-BR" dirty="0"/>
          </a:p>
          <a:p>
            <a:r>
              <a:rPr lang="pt-BR" dirty="0"/>
              <a:t>### Arquitetura das Aplicações Web</a:t>
            </a:r>
          </a:p>
          <a:p>
            <a:r>
              <a:rPr lang="pt-BR" dirty="0"/>
              <a:t>A arquitetura de uma aplicação web descreve como os componentes de uma aplicação interagem entre si e com os usuários. Os principais componentes incluem:</a:t>
            </a:r>
          </a:p>
          <a:p>
            <a:r>
              <a:rPr lang="pt-BR" dirty="0"/>
              <a:t>1. **Cliente (</a:t>
            </a:r>
            <a:r>
              <a:rPr lang="pt-BR" dirty="0" err="1"/>
              <a:t>Frontend</a:t>
            </a:r>
            <a:r>
              <a:rPr lang="pt-BR" dirty="0"/>
              <a:t>)**: A parte da aplicação que interage diretamente com o usuário. Utiliza HTML, CSS e </a:t>
            </a:r>
            <a:r>
              <a:rPr lang="pt-BR" dirty="0" err="1"/>
              <a:t>JavaScript</a:t>
            </a:r>
            <a:r>
              <a:rPr lang="pt-BR" dirty="0"/>
              <a:t> para criar a interface.</a:t>
            </a:r>
          </a:p>
          <a:p>
            <a:r>
              <a:rPr lang="pt-BR" dirty="0"/>
              <a:t>2. **Servidor (</a:t>
            </a:r>
            <a:r>
              <a:rPr lang="pt-BR" dirty="0" err="1"/>
              <a:t>Backend</a:t>
            </a:r>
            <a:r>
              <a:rPr lang="pt-BR" dirty="0"/>
              <a:t>)**: Responsável pelo processamento de dados e lógica de negócios. Utiliza tecnologias como Node.js, Python, Ruby, Java, entre outros.</a:t>
            </a:r>
          </a:p>
          <a:p>
            <a:r>
              <a:rPr lang="pt-BR" dirty="0"/>
              <a:t>3. **Banco de Dados**: Armazena dados que são recuperados e manipulados pelo </a:t>
            </a:r>
            <a:r>
              <a:rPr lang="pt-BR" dirty="0" err="1"/>
              <a:t>backend</a:t>
            </a:r>
            <a:r>
              <a:rPr lang="pt-BR" dirty="0"/>
              <a:t>. Exemplos incluem MySQL, PostgreSQL, </a:t>
            </a:r>
            <a:r>
              <a:rPr lang="pt-BR" dirty="0" err="1"/>
              <a:t>MongoDB</a:t>
            </a:r>
            <a:r>
              <a:rPr lang="pt-BR" dirty="0"/>
              <a:t>.</a:t>
            </a:r>
          </a:p>
          <a:p>
            <a:r>
              <a:rPr lang="pt-BR" dirty="0"/>
              <a:t>4. **Protocolo de Comunicação**: HTTP/HTTPS é o protocolo padrão utilizado para a comunicação entre cliente e servidor.</a:t>
            </a:r>
          </a:p>
          <a:p>
            <a:endParaRPr lang="pt-BR" dirty="0"/>
          </a:p>
          <a:p>
            <a:r>
              <a:rPr lang="pt-BR" dirty="0"/>
              <a:t>### Principais Tecnologias da Web</a:t>
            </a:r>
          </a:p>
          <a:p>
            <a:r>
              <a:rPr lang="pt-BR" dirty="0"/>
              <a:t>Aqui estão algumas das tecnologias mais importantes usadas no desenvolvimento web:</a:t>
            </a:r>
          </a:p>
          <a:p>
            <a:r>
              <a:rPr lang="pt-BR" dirty="0"/>
              <a:t>- **HTML/CSS**: Para estruturar e estilizar páginas web.</a:t>
            </a:r>
          </a:p>
          <a:p>
            <a:r>
              <a:rPr lang="pt-BR" dirty="0"/>
              <a:t>- **</a:t>
            </a:r>
            <a:r>
              <a:rPr lang="pt-BR" dirty="0" err="1"/>
              <a:t>JavaScript</a:t>
            </a:r>
            <a:r>
              <a:rPr lang="pt-BR" dirty="0"/>
              <a:t>**: Para adicionar interatividade e dinamismo às páginas.</a:t>
            </a:r>
          </a:p>
          <a:p>
            <a:r>
              <a:rPr lang="pt-BR" dirty="0"/>
              <a:t>- **Frameworks e Bibliotecas </a:t>
            </a:r>
            <a:r>
              <a:rPr lang="pt-BR" dirty="0" err="1"/>
              <a:t>Frontend</a:t>
            </a:r>
            <a:r>
              <a:rPr lang="pt-BR" dirty="0"/>
              <a:t>**: </a:t>
            </a:r>
            <a:r>
              <a:rPr lang="pt-BR" dirty="0" err="1"/>
              <a:t>React</a:t>
            </a:r>
            <a:r>
              <a:rPr lang="pt-BR" dirty="0"/>
              <a:t>, Angular, Vue.js, etc., facilitam o desenvolvimento de interfaces complexas.</a:t>
            </a:r>
          </a:p>
          <a:p>
            <a:r>
              <a:rPr lang="pt-BR" dirty="0"/>
              <a:t>- **Linguagens de Programação </a:t>
            </a:r>
            <a:r>
              <a:rPr lang="pt-BR" dirty="0" err="1"/>
              <a:t>Backend</a:t>
            </a:r>
            <a:r>
              <a:rPr lang="pt-BR" dirty="0"/>
              <a:t>**: Node.js (</a:t>
            </a:r>
            <a:r>
              <a:rPr lang="pt-BR" dirty="0" err="1"/>
              <a:t>JavaScript</a:t>
            </a:r>
            <a:r>
              <a:rPr lang="pt-BR" dirty="0"/>
              <a:t>), Python (Django, </a:t>
            </a:r>
            <a:r>
              <a:rPr lang="pt-BR" dirty="0" err="1"/>
              <a:t>Flask</a:t>
            </a:r>
            <a:r>
              <a:rPr lang="pt-BR" dirty="0"/>
              <a:t>), Ruby (Ruby </a:t>
            </a:r>
            <a:r>
              <a:rPr lang="pt-BR" dirty="0" err="1"/>
              <a:t>on</a:t>
            </a:r>
            <a:r>
              <a:rPr lang="pt-BR" dirty="0"/>
              <a:t> </a:t>
            </a:r>
            <a:r>
              <a:rPr lang="pt-BR" dirty="0" err="1"/>
              <a:t>Rails</a:t>
            </a:r>
            <a:r>
              <a:rPr lang="pt-BR" dirty="0"/>
              <a:t>), PHP, Java (Spring), etc.</a:t>
            </a:r>
          </a:p>
          <a:p>
            <a:r>
              <a:rPr lang="pt-BR" dirty="0"/>
              <a:t>- **Bancos de Dados**: SQL (MySQL, PostgreSQL), </a:t>
            </a:r>
            <a:r>
              <a:rPr lang="pt-BR" dirty="0" err="1"/>
              <a:t>NoSQL</a:t>
            </a:r>
            <a:r>
              <a:rPr lang="pt-BR" dirty="0"/>
              <a:t> (</a:t>
            </a:r>
            <a:r>
              <a:rPr lang="pt-BR" dirty="0" err="1"/>
              <a:t>MongoDB</a:t>
            </a:r>
            <a:r>
              <a:rPr lang="pt-BR" dirty="0"/>
              <a:t>, </a:t>
            </a:r>
            <a:r>
              <a:rPr lang="pt-BR" dirty="0" err="1"/>
              <a:t>CouchDB</a:t>
            </a:r>
            <a:r>
              <a:rPr lang="pt-BR" dirty="0"/>
              <a:t>).</a:t>
            </a:r>
          </a:p>
          <a:p>
            <a:r>
              <a:rPr lang="pt-BR" dirty="0"/>
              <a:t>- **APIs**: Interfaces que permitem que diferentes sistemas se comuniquem entre si. </a:t>
            </a:r>
            <a:r>
              <a:rPr lang="pt-BR" dirty="0" err="1"/>
              <a:t>RESTful</a:t>
            </a:r>
            <a:r>
              <a:rPr lang="pt-BR" dirty="0"/>
              <a:t> e </a:t>
            </a:r>
            <a:r>
              <a:rPr lang="pt-BR" dirty="0" err="1"/>
              <a:t>GraphQL</a:t>
            </a:r>
            <a:r>
              <a:rPr lang="pt-BR" dirty="0"/>
              <a:t> são padrões populares.</a:t>
            </a:r>
          </a:p>
          <a:p>
            <a:endParaRPr lang="pt-BR" dirty="0"/>
          </a:p>
          <a:p>
            <a:r>
              <a:rPr lang="pt-BR" dirty="0"/>
              <a:t>### Ambiente de Desenvolvimento e Estudo de Caso</a:t>
            </a:r>
          </a:p>
          <a:p>
            <a:r>
              <a:rPr lang="pt-BR" dirty="0"/>
              <a:t>Para desenvolver uma aplicação web, é importante configurar um ambiente de desenvolvimento adequado:</a:t>
            </a:r>
          </a:p>
          <a:p>
            <a:r>
              <a:rPr lang="pt-BR" dirty="0"/>
              <a:t>- **IDE/Editor de Código**: Visual Studio </a:t>
            </a:r>
            <a:r>
              <a:rPr lang="pt-BR" dirty="0" err="1"/>
              <a:t>Code</a:t>
            </a:r>
            <a:r>
              <a:rPr lang="pt-BR" dirty="0"/>
              <a:t>, Sublime </a:t>
            </a:r>
            <a:r>
              <a:rPr lang="pt-BR" dirty="0" err="1"/>
              <a:t>Text</a:t>
            </a:r>
            <a:r>
              <a:rPr lang="pt-BR" dirty="0"/>
              <a:t>, </a:t>
            </a:r>
            <a:r>
              <a:rPr lang="pt-BR" dirty="0" err="1"/>
              <a:t>IntelliJ</a:t>
            </a:r>
            <a:r>
              <a:rPr lang="pt-BR" dirty="0"/>
              <a:t> IDEA.</a:t>
            </a:r>
          </a:p>
          <a:p>
            <a:r>
              <a:rPr lang="pt-BR" dirty="0"/>
              <a:t>- **Controle de Versão**: </a:t>
            </a:r>
            <a:r>
              <a:rPr lang="pt-BR" dirty="0" err="1"/>
              <a:t>Git</a:t>
            </a:r>
            <a:r>
              <a:rPr lang="pt-BR" dirty="0"/>
              <a:t> é a ferramenta mais popular para rastrear mudanças no código.</a:t>
            </a:r>
          </a:p>
          <a:p>
            <a:r>
              <a:rPr lang="pt-BR" dirty="0"/>
              <a:t>- **Ambientes de Desenvolvimento Local**: Docker, XAMPP, WAMP.</a:t>
            </a:r>
          </a:p>
          <a:p>
            <a:r>
              <a:rPr lang="pt-BR" dirty="0"/>
              <a:t>- **Ferramentas de Build**: </a:t>
            </a:r>
            <a:r>
              <a:rPr lang="pt-BR" dirty="0" err="1"/>
              <a:t>Webpack</a:t>
            </a:r>
            <a:r>
              <a:rPr lang="pt-BR" dirty="0"/>
              <a:t>, </a:t>
            </a:r>
            <a:r>
              <a:rPr lang="pt-BR" dirty="0" err="1"/>
              <a:t>Gulp</a:t>
            </a:r>
            <a:r>
              <a:rPr lang="pt-BR" dirty="0"/>
              <a:t>, </a:t>
            </a:r>
            <a:r>
              <a:rPr lang="pt-BR" dirty="0" err="1"/>
              <a:t>Grunt</a:t>
            </a:r>
            <a:r>
              <a:rPr lang="pt-BR" dirty="0"/>
              <a:t>.</a:t>
            </a:r>
          </a:p>
          <a:p>
            <a:endParaRPr lang="pt-BR" dirty="0"/>
          </a:p>
          <a:p>
            <a:r>
              <a:rPr lang="pt-BR" dirty="0"/>
              <a:t>**Estudo de Caso: Desenvolvendo uma Aplicação de Lista de Tarefas**</a:t>
            </a:r>
          </a:p>
          <a:p>
            <a:r>
              <a:rPr lang="pt-BR" dirty="0"/>
              <a:t>Imagine que você quer desenvolver uma aplicação simples para gerenciar uma lista de tarefas:</a:t>
            </a:r>
          </a:p>
          <a:p>
            <a:r>
              <a:rPr lang="pt-BR" dirty="0"/>
              <a:t>1. **</a:t>
            </a:r>
            <a:r>
              <a:rPr lang="pt-BR" dirty="0" err="1"/>
              <a:t>Frontend</a:t>
            </a:r>
            <a:r>
              <a:rPr lang="pt-BR" dirty="0"/>
              <a:t>**: Use HTML para estruturar a página, CSS para estilizar e </a:t>
            </a:r>
            <a:r>
              <a:rPr lang="pt-BR" dirty="0" err="1"/>
              <a:t>JavaScript</a:t>
            </a:r>
            <a:r>
              <a:rPr lang="pt-BR" dirty="0"/>
              <a:t> para adicionar interatividade.</a:t>
            </a:r>
          </a:p>
          <a:p>
            <a:r>
              <a:rPr lang="pt-BR" dirty="0"/>
              <a:t>2. **</a:t>
            </a:r>
            <a:r>
              <a:rPr lang="pt-BR" dirty="0" err="1"/>
              <a:t>Backend</a:t>
            </a:r>
            <a:r>
              <a:rPr lang="pt-BR" dirty="0"/>
              <a:t>**: Utilize Node.js e Express para criar um servidor que manipule as tarefas.</a:t>
            </a:r>
          </a:p>
          <a:p>
            <a:r>
              <a:rPr lang="pt-BR" dirty="0"/>
              <a:t>3. **Banco de Dados**: Use </a:t>
            </a:r>
            <a:r>
              <a:rPr lang="pt-BR" dirty="0" err="1"/>
              <a:t>MongoDB</a:t>
            </a:r>
            <a:r>
              <a:rPr lang="pt-BR" dirty="0"/>
              <a:t> para armazenar as tarefas.</a:t>
            </a:r>
          </a:p>
          <a:p>
            <a:r>
              <a:rPr lang="pt-BR" dirty="0"/>
              <a:t>4. **API**: Crie </a:t>
            </a:r>
            <a:r>
              <a:rPr lang="pt-BR" dirty="0" err="1"/>
              <a:t>endpoints</a:t>
            </a:r>
            <a:r>
              <a:rPr lang="pt-BR" dirty="0"/>
              <a:t> </a:t>
            </a:r>
            <a:r>
              <a:rPr lang="pt-BR" dirty="0" err="1"/>
              <a:t>RESTful</a:t>
            </a:r>
            <a:r>
              <a:rPr lang="pt-BR" dirty="0"/>
              <a:t> para adicionar, atualizar, excluir e recuperar tarefas.</a:t>
            </a:r>
          </a:p>
          <a:p>
            <a:endParaRPr lang="pt-BR" dirty="0"/>
          </a:p>
          <a:p>
            <a:r>
              <a:rPr lang="pt-BR" dirty="0"/>
              <a:t>Se precisar de mais detalhes ou tiver alguma pergunta específica sobre esses tópicos, estou aqui para ajudar!</a:t>
            </a:r>
          </a:p>
        </p:txBody>
      </p:sp>
      <p:sp>
        <p:nvSpPr>
          <p:cNvPr id="4" name="Espaço Reservado para Número de Slide 3">
            <a:extLst>
              <a:ext uri="{FF2B5EF4-FFF2-40B4-BE49-F238E27FC236}">
                <a16:creationId xmlns:a16="http://schemas.microsoft.com/office/drawing/2014/main" id="{5C8C911F-59C8-3F68-430E-E88389741E31}"/>
              </a:ext>
            </a:extLst>
          </p:cNvPr>
          <p:cNvSpPr>
            <a:spLocks noGrp="1"/>
          </p:cNvSpPr>
          <p:nvPr>
            <p:ph type="sldNum" sz="quarter" idx="5"/>
          </p:nvPr>
        </p:nvSpPr>
        <p:spPr/>
        <p:txBody>
          <a:bodyPr/>
          <a:lstStyle/>
          <a:p>
            <a:fld id="{D0E42C9D-BC2F-4B75-8FE9-F32B3E470D2E}" type="slidenum">
              <a:rPr lang="pt-BR" smtClean="0"/>
              <a:t>8</a:t>
            </a:fld>
            <a:endParaRPr lang="pt-BR"/>
          </a:p>
        </p:txBody>
      </p:sp>
    </p:spTree>
    <p:extLst>
      <p:ext uri="{BB962C8B-B14F-4D97-AF65-F5344CB8AC3E}">
        <p14:creationId xmlns:p14="http://schemas.microsoft.com/office/powerpoint/2010/main" val="3431319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6441E-F140-464A-A650-A4658C1614C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6065C8C-4CC4-CBE9-8C63-BFC2C410AD1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8BD920EA-79F2-7016-CF8B-6021726F2771}"/>
              </a:ext>
            </a:extLst>
          </p:cNvPr>
          <p:cNvSpPr>
            <a:spLocks noGrp="1"/>
          </p:cNvSpPr>
          <p:nvPr>
            <p:ph type="body" idx="1"/>
          </p:nvPr>
        </p:nvSpPr>
        <p:spPr/>
        <p:txBody>
          <a:bodyPr/>
          <a:lstStyle/>
          <a:p>
            <a:r>
              <a:rPr lang="pt-BR" b="1" dirty="0"/>
              <a:t>Conceitos da Linguagem HTML</a:t>
            </a:r>
          </a:p>
          <a:p>
            <a:r>
              <a:rPr lang="pt-BR" dirty="0"/>
              <a:t>HTML (</a:t>
            </a:r>
            <a:r>
              <a:rPr lang="pt-BR" dirty="0" err="1"/>
              <a:t>HyperText</a:t>
            </a:r>
            <a:r>
              <a:rPr lang="pt-BR" dirty="0"/>
              <a:t> Markup </a:t>
            </a:r>
            <a:r>
              <a:rPr lang="pt-BR" dirty="0" err="1"/>
              <a:t>Language</a:t>
            </a:r>
            <a:r>
              <a:rPr lang="pt-BR" dirty="0"/>
              <a:t>) é a linguagem padrão usada para criar e estruturar páginas da web. Ele utiliza "</a:t>
            </a:r>
            <a:r>
              <a:rPr lang="pt-BR" dirty="0" err="1"/>
              <a:t>tags</a:t>
            </a:r>
            <a:r>
              <a:rPr lang="pt-BR" dirty="0"/>
              <a:t>" para marcar diferentes tipos de conteúdo, como títulos, parágrafos, links, imagens, etc.</a:t>
            </a:r>
          </a:p>
          <a:p>
            <a:r>
              <a:rPr lang="pt-BR" b="1" dirty="0"/>
              <a:t>Principais </a:t>
            </a:r>
            <a:r>
              <a:rPr lang="pt-BR" b="1" dirty="0" err="1"/>
              <a:t>TAGs</a:t>
            </a:r>
            <a:r>
              <a:rPr lang="pt-BR" b="1" dirty="0"/>
              <a:t> HTML</a:t>
            </a:r>
          </a:p>
          <a:p>
            <a:r>
              <a:rPr lang="pt-BR" dirty="0"/>
              <a:t>Aqui estão algumas das </a:t>
            </a:r>
            <a:r>
              <a:rPr lang="pt-BR" dirty="0" err="1"/>
              <a:t>tags</a:t>
            </a:r>
            <a:r>
              <a:rPr lang="pt-BR" dirty="0"/>
              <a:t> mais importantes que você encontrará:</a:t>
            </a:r>
          </a:p>
          <a:p>
            <a:pPr>
              <a:buFont typeface="Arial" panose="020B0604020202020204" pitchFamily="34" charset="0"/>
              <a:buChar char="•"/>
            </a:pPr>
            <a:r>
              <a:rPr lang="pt-BR" dirty="0"/>
              <a:t>&lt;</a:t>
            </a:r>
            <a:r>
              <a:rPr lang="pt-BR" dirty="0" err="1"/>
              <a:t>html</a:t>
            </a:r>
            <a:r>
              <a:rPr lang="pt-BR" dirty="0"/>
              <a:t>&gt;: A </a:t>
            </a:r>
            <a:r>
              <a:rPr lang="pt-BR" dirty="0" err="1"/>
              <a:t>tag</a:t>
            </a:r>
            <a:r>
              <a:rPr lang="pt-BR" dirty="0"/>
              <a:t> raiz que envolve todo o conteúdo da página.</a:t>
            </a:r>
          </a:p>
          <a:p>
            <a:pPr>
              <a:buFont typeface="Arial" panose="020B0604020202020204" pitchFamily="34" charset="0"/>
              <a:buChar char="•"/>
            </a:pPr>
            <a:r>
              <a:rPr lang="pt-BR" dirty="0"/>
              <a:t>&lt;</a:t>
            </a:r>
            <a:r>
              <a:rPr lang="pt-BR" dirty="0" err="1"/>
              <a:t>head</a:t>
            </a:r>
            <a:r>
              <a:rPr lang="pt-BR" dirty="0"/>
              <a:t>&gt;: Contém metadados da página, como o título (&lt;</a:t>
            </a:r>
            <a:r>
              <a:rPr lang="pt-BR" dirty="0" err="1"/>
              <a:t>title</a:t>
            </a:r>
            <a:r>
              <a:rPr lang="pt-BR" dirty="0"/>
              <a:t>&gt;) e links para estilos e scripts.</a:t>
            </a:r>
          </a:p>
          <a:p>
            <a:pPr>
              <a:buFont typeface="Arial" panose="020B0604020202020204" pitchFamily="34" charset="0"/>
              <a:buChar char="•"/>
            </a:pPr>
            <a:r>
              <a:rPr lang="pt-BR" dirty="0"/>
              <a:t>&lt;</a:t>
            </a:r>
            <a:r>
              <a:rPr lang="pt-BR" dirty="0" err="1"/>
              <a:t>title</a:t>
            </a:r>
            <a:r>
              <a:rPr lang="pt-BR" dirty="0"/>
              <a:t>&gt;: Define o título da página, exibido na aba do navegador.</a:t>
            </a:r>
          </a:p>
          <a:p>
            <a:pPr>
              <a:buFont typeface="Arial" panose="020B0604020202020204" pitchFamily="34" charset="0"/>
              <a:buChar char="•"/>
            </a:pPr>
            <a:r>
              <a:rPr lang="pt-BR" dirty="0"/>
              <a:t>&lt;body&gt;: Contém o conteúdo visível da página, como textos, imagens, links, etc.</a:t>
            </a:r>
          </a:p>
          <a:p>
            <a:pPr>
              <a:buFont typeface="Arial" panose="020B0604020202020204" pitchFamily="34" charset="0"/>
              <a:buChar char="•"/>
            </a:pPr>
            <a:r>
              <a:rPr lang="pt-BR" dirty="0"/>
              <a:t>&lt;h1&gt;</a:t>
            </a:r>
            <a:r>
              <a:rPr lang="pt-BR" b="1" dirty="0"/>
              <a:t> a </a:t>
            </a:r>
            <a:r>
              <a:rPr lang="pt-BR" dirty="0"/>
              <a:t>&lt;h6&gt;: </a:t>
            </a:r>
            <a:r>
              <a:rPr lang="pt-BR" dirty="0" err="1"/>
              <a:t>Tags</a:t>
            </a:r>
            <a:r>
              <a:rPr lang="pt-BR" dirty="0"/>
              <a:t> de cabeçalho usadas para títulos, &lt;h1&gt; é o mais importante e &lt;h6&gt; o menos importante.</a:t>
            </a:r>
          </a:p>
          <a:p>
            <a:pPr>
              <a:buFont typeface="Arial" panose="020B0604020202020204" pitchFamily="34" charset="0"/>
              <a:buChar char="•"/>
            </a:pPr>
            <a:r>
              <a:rPr lang="pt-BR" dirty="0"/>
              <a:t>&lt;p&gt;: Define um parágrafo.</a:t>
            </a:r>
          </a:p>
          <a:p>
            <a:pPr>
              <a:buFont typeface="Arial" panose="020B0604020202020204" pitchFamily="34" charset="0"/>
              <a:buChar char="•"/>
            </a:pPr>
            <a:r>
              <a:rPr lang="pt-BR" dirty="0"/>
              <a:t>&lt;a&gt;: Cria um hyperlink, geralmente usado para links de navegação.</a:t>
            </a:r>
          </a:p>
          <a:p>
            <a:pPr>
              <a:buFont typeface="Arial" panose="020B0604020202020204" pitchFamily="34" charset="0"/>
              <a:buChar char="•"/>
            </a:pPr>
            <a:r>
              <a:rPr lang="pt-BR" dirty="0"/>
              <a:t>&lt;</a:t>
            </a:r>
            <a:r>
              <a:rPr lang="pt-BR" dirty="0" err="1"/>
              <a:t>img</a:t>
            </a:r>
            <a:r>
              <a:rPr lang="pt-BR" dirty="0"/>
              <a:t>&gt;: Insere uma imagem na página.</a:t>
            </a:r>
          </a:p>
          <a:p>
            <a:pPr>
              <a:buFont typeface="Arial" panose="020B0604020202020204" pitchFamily="34" charset="0"/>
              <a:buChar char="•"/>
            </a:pPr>
            <a:r>
              <a:rPr lang="pt-BR" dirty="0"/>
              <a:t>&lt;</a:t>
            </a:r>
            <a:r>
              <a:rPr lang="pt-BR" dirty="0" err="1"/>
              <a:t>div</a:t>
            </a:r>
            <a:r>
              <a:rPr lang="pt-BR" dirty="0"/>
              <a:t>&gt;: Define uma seção ou um bloco na página.</a:t>
            </a:r>
          </a:p>
          <a:p>
            <a:pPr>
              <a:buFont typeface="Arial" panose="020B0604020202020204" pitchFamily="34" charset="0"/>
              <a:buChar char="•"/>
            </a:pPr>
            <a:r>
              <a:rPr lang="pt-BR" dirty="0"/>
              <a:t>&lt;</a:t>
            </a:r>
            <a:r>
              <a:rPr lang="pt-BR" dirty="0" err="1"/>
              <a:t>span</a:t>
            </a:r>
            <a:r>
              <a:rPr lang="pt-BR" dirty="0"/>
              <a:t>&gt;: Define uma seção em linha para estilização de partes do texto.</a:t>
            </a:r>
          </a:p>
          <a:p>
            <a:r>
              <a:rPr lang="pt-BR" b="1" dirty="0"/>
              <a:t>Solução de Problemas nas Páginas HTML</a:t>
            </a:r>
          </a:p>
          <a:p>
            <a:r>
              <a:rPr lang="pt-BR" dirty="0"/>
              <a:t>Algumas dicas para solucionar problemas comuns em HTML:</a:t>
            </a:r>
          </a:p>
          <a:p>
            <a:pPr>
              <a:buFont typeface="+mj-lt"/>
              <a:buAutoNum type="arabicPeriod"/>
            </a:pPr>
            <a:r>
              <a:rPr lang="pt-BR" b="1" dirty="0"/>
              <a:t>Verifique o Código</a:t>
            </a:r>
            <a:r>
              <a:rPr lang="pt-BR" dirty="0"/>
              <a:t>: Certifique-se de que todas as </a:t>
            </a:r>
            <a:r>
              <a:rPr lang="pt-BR" dirty="0" err="1"/>
              <a:t>tags</a:t>
            </a:r>
            <a:r>
              <a:rPr lang="pt-BR" dirty="0"/>
              <a:t> estejam corretamente fechadas.</a:t>
            </a:r>
          </a:p>
          <a:p>
            <a:pPr>
              <a:buFont typeface="+mj-lt"/>
              <a:buAutoNum type="arabicPeriod"/>
            </a:pPr>
            <a:r>
              <a:rPr lang="pt-BR" b="1" dirty="0"/>
              <a:t>Utilize Ferramentas de Desenvolvedor</a:t>
            </a:r>
            <a:r>
              <a:rPr lang="pt-BR" dirty="0"/>
              <a:t>: Navegadores como Chrome e Firefox possuem ferramentas de desenvolvedor para inspecionar e depurar código HTML.</a:t>
            </a:r>
          </a:p>
          <a:p>
            <a:pPr>
              <a:buFont typeface="+mj-lt"/>
              <a:buAutoNum type="arabicPeriod"/>
            </a:pPr>
            <a:r>
              <a:rPr lang="pt-BR" b="1" dirty="0"/>
              <a:t>Validadores de HTML</a:t>
            </a:r>
            <a:r>
              <a:rPr lang="pt-BR" dirty="0"/>
              <a:t>: Use ferramentas como o W3C </a:t>
            </a:r>
            <a:r>
              <a:rPr lang="pt-BR" dirty="0" err="1"/>
              <a:t>Validator</a:t>
            </a:r>
            <a:r>
              <a:rPr lang="pt-BR" dirty="0"/>
              <a:t> para verificar a conformidade do seu código com os padrões HTML.</a:t>
            </a:r>
          </a:p>
          <a:p>
            <a:pPr>
              <a:buFont typeface="+mj-lt"/>
              <a:buAutoNum type="arabicPeriod"/>
            </a:pPr>
            <a:r>
              <a:rPr lang="pt-BR" b="1" dirty="0"/>
              <a:t>Consulte a Documentação</a:t>
            </a:r>
            <a:r>
              <a:rPr lang="pt-BR" dirty="0"/>
              <a:t>: A documentação oficial do HTML (MDN Web </a:t>
            </a:r>
            <a:r>
              <a:rPr lang="pt-BR" dirty="0" err="1"/>
              <a:t>Docs</a:t>
            </a:r>
            <a:r>
              <a:rPr lang="pt-BR" dirty="0"/>
              <a:t>) é um recurso excelente para resolver dúvidas.</a:t>
            </a:r>
          </a:p>
          <a:p>
            <a:r>
              <a:rPr lang="pt-BR" dirty="0"/>
              <a:t>Se precisar de ajuda com algo mais específico ou quiser aprofundar em </a:t>
            </a:r>
          </a:p>
          <a:p>
            <a:endParaRPr lang="pt-BR" dirty="0"/>
          </a:p>
        </p:txBody>
      </p:sp>
      <p:sp>
        <p:nvSpPr>
          <p:cNvPr id="4" name="Espaço Reservado para Número de Slide 3">
            <a:extLst>
              <a:ext uri="{FF2B5EF4-FFF2-40B4-BE49-F238E27FC236}">
                <a16:creationId xmlns:a16="http://schemas.microsoft.com/office/drawing/2014/main" id="{123A306B-7919-3EA8-BD4A-2F27DFAE954F}"/>
              </a:ext>
            </a:extLst>
          </p:cNvPr>
          <p:cNvSpPr>
            <a:spLocks noGrp="1"/>
          </p:cNvSpPr>
          <p:nvPr>
            <p:ph type="sldNum" sz="quarter" idx="5"/>
          </p:nvPr>
        </p:nvSpPr>
        <p:spPr/>
        <p:txBody>
          <a:bodyPr/>
          <a:lstStyle/>
          <a:p>
            <a:fld id="{D0E42C9D-BC2F-4B75-8FE9-F32B3E470D2E}" type="slidenum">
              <a:rPr lang="pt-BR" smtClean="0"/>
              <a:t>9</a:t>
            </a:fld>
            <a:endParaRPr lang="pt-BR"/>
          </a:p>
        </p:txBody>
      </p:sp>
    </p:spTree>
    <p:extLst>
      <p:ext uri="{BB962C8B-B14F-4D97-AF65-F5344CB8AC3E}">
        <p14:creationId xmlns:p14="http://schemas.microsoft.com/office/powerpoint/2010/main" val="34181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421424"/>
          </a:solidFill>
          <a:ln/>
        </p:spPr>
      </p:sp>
      <p:sp>
        <p:nvSpPr>
          <p:cNvPr id="3" name="Shape 1"/>
          <p:cNvSpPr/>
          <p:nvPr/>
        </p:nvSpPr>
        <p:spPr>
          <a:xfrm>
            <a:off x="0" y="0"/>
            <a:ext cx="18288000" cy="102870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6049019" y="9686925"/>
            <a:ext cx="2153256" cy="514350"/>
          </a:xfrm>
          <a:prstGeom prst="rect">
            <a:avLst/>
          </a:prstGeom>
        </p:spPr>
      </p:pic>
    </p:spTree>
    <p:extLst>
      <p:ext uri="{BB962C8B-B14F-4D97-AF65-F5344CB8AC3E}">
        <p14:creationId xmlns:p14="http://schemas.microsoft.com/office/powerpoint/2010/main" val="25857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react.dev/"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11.png"/><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code.visualstudio.com/" TargetMode="External"/><Relationship Id="rId11" Type="http://schemas.openxmlformats.org/officeDocument/2006/relationships/image" Target="../media/image31.png"/><Relationship Id="rId5" Type="http://schemas.openxmlformats.org/officeDocument/2006/relationships/image" Target="../media/image10.png"/><Relationship Id="rId10" Type="http://schemas.openxmlformats.org/officeDocument/2006/relationships/image" Target="../media/image30.png"/><Relationship Id="rId4" Type="http://schemas.openxmlformats.org/officeDocument/2006/relationships/hyperlink" Target="https://github.com/" TargetMode="External"/><Relationship Id="rId9"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hyperlink" Target="https://code.visualstudio.com/" TargetMode="External"/><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com/" TargetMode="External"/><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F0111D24-E2B4-C637-AED4-E5A4039E77BD}"/>
              </a:ext>
            </a:extLst>
          </p:cNvPr>
          <p:cNvSpPr txBox="1"/>
          <p:nvPr/>
        </p:nvSpPr>
        <p:spPr>
          <a:xfrm>
            <a:off x="1111723" y="1790556"/>
            <a:ext cx="10805586" cy="3385542"/>
          </a:xfrm>
          <a:prstGeom prst="rect">
            <a:avLst/>
          </a:prstGeom>
        </p:spPr>
        <p:txBody>
          <a:bodyPr lIns="0" tIns="0" rIns="0" bIns="0" rtlCol="0" anchor="t">
            <a:spAutoFit/>
          </a:bodyPr>
          <a:lstStyle/>
          <a:p>
            <a:pPr>
              <a:lnSpc>
                <a:spcPts val="13200"/>
              </a:lnSpc>
            </a:pPr>
            <a:r>
              <a:rPr lang="pt-BR" sz="12000" noProof="0" dirty="0">
                <a:solidFill>
                  <a:srgbClr val="F6F6F6"/>
                </a:solidFill>
                <a:latin typeface="Libre Franklin Light"/>
              </a:rPr>
              <a:t>Programação Web</a:t>
            </a:r>
          </a:p>
        </p:txBody>
      </p:sp>
      <p:sp>
        <p:nvSpPr>
          <p:cNvPr id="4" name="TextBox 5">
            <a:extLst>
              <a:ext uri="{FF2B5EF4-FFF2-40B4-BE49-F238E27FC236}">
                <a16:creationId xmlns:a16="http://schemas.microsoft.com/office/drawing/2014/main" id="{B2AD0126-40B6-5A1F-4ED2-CA894FF49004}"/>
              </a:ext>
            </a:extLst>
          </p:cNvPr>
          <p:cNvSpPr txBox="1"/>
          <p:nvPr/>
        </p:nvSpPr>
        <p:spPr>
          <a:xfrm>
            <a:off x="1603444" y="7048500"/>
            <a:ext cx="9597955" cy="402739"/>
          </a:xfrm>
          <a:prstGeom prst="rect">
            <a:avLst/>
          </a:prstGeom>
        </p:spPr>
        <p:txBody>
          <a:bodyPr wrap="square" lIns="0" tIns="0" rIns="0" bIns="0" rtlCol="0" anchor="t">
            <a:spAutoFit/>
          </a:bodyPr>
          <a:lstStyle/>
          <a:p>
            <a:pPr>
              <a:lnSpc>
                <a:spcPts val="3394"/>
              </a:lnSpc>
            </a:pPr>
            <a:r>
              <a:rPr lang="pt-BR" sz="2424" noProof="0" dirty="0">
                <a:solidFill>
                  <a:srgbClr val="F6F6F6"/>
                </a:solidFill>
                <a:latin typeface="Libre Franklin Light"/>
              </a:rPr>
              <a:t>CENTRO UNIVERSITÁRIO NEWTON PAIVA WYDEN</a:t>
            </a:r>
          </a:p>
        </p:txBody>
      </p:sp>
      <p:sp>
        <p:nvSpPr>
          <p:cNvPr id="5" name="AutoShape 6">
            <a:extLst>
              <a:ext uri="{FF2B5EF4-FFF2-40B4-BE49-F238E27FC236}">
                <a16:creationId xmlns:a16="http://schemas.microsoft.com/office/drawing/2014/main" id="{6CE44638-9647-C828-FDF2-F29AEE4C73EC}"/>
              </a:ext>
            </a:extLst>
          </p:cNvPr>
          <p:cNvSpPr/>
          <p:nvPr/>
        </p:nvSpPr>
        <p:spPr>
          <a:xfrm>
            <a:off x="1603444" y="7810500"/>
            <a:ext cx="4446467" cy="0"/>
          </a:xfrm>
          <a:prstGeom prst="line">
            <a:avLst/>
          </a:prstGeom>
          <a:ln w="9525" cap="flat">
            <a:solidFill>
              <a:srgbClr val="BFBFBF"/>
            </a:solidFill>
            <a:prstDash val="solid"/>
            <a:headEnd type="none" w="sm" len="sm"/>
            <a:tailEnd type="none" w="sm" len="sm"/>
          </a:ln>
        </p:spPr>
        <p:txBody>
          <a:bodyPr/>
          <a:lstStyle/>
          <a:p>
            <a:endParaRPr lang="pt-BR" noProof="0" dirty="0"/>
          </a:p>
        </p:txBody>
      </p:sp>
      <p:sp>
        <p:nvSpPr>
          <p:cNvPr id="6" name="TextBox 4">
            <a:extLst>
              <a:ext uri="{FF2B5EF4-FFF2-40B4-BE49-F238E27FC236}">
                <a16:creationId xmlns:a16="http://schemas.microsoft.com/office/drawing/2014/main" id="{3B61F632-7EB8-0A5F-7CF2-D588CBF00AA9}"/>
              </a:ext>
            </a:extLst>
          </p:cNvPr>
          <p:cNvSpPr txBox="1"/>
          <p:nvPr/>
        </p:nvSpPr>
        <p:spPr>
          <a:xfrm>
            <a:off x="1603445" y="8321714"/>
            <a:ext cx="5402793" cy="850489"/>
          </a:xfrm>
          <a:prstGeom prst="rect">
            <a:avLst/>
          </a:prstGeom>
        </p:spPr>
        <p:txBody>
          <a:bodyPr lIns="0" tIns="0" rIns="0" bIns="0" rtlCol="0" anchor="t">
            <a:spAutoFit/>
          </a:bodyPr>
          <a:lstStyle/>
          <a:p>
            <a:pPr>
              <a:lnSpc>
                <a:spcPts val="3394"/>
              </a:lnSpc>
            </a:pPr>
            <a:r>
              <a:rPr lang="pt-BR" sz="2800" noProof="0" dirty="0">
                <a:solidFill>
                  <a:srgbClr val="F6F6F6"/>
                </a:solidFill>
                <a:latin typeface="Libre Franklin Medium"/>
              </a:rPr>
              <a:t>Professor Me. Leonardo Vieira Guimarães</a:t>
            </a:r>
          </a:p>
        </p:txBody>
      </p:sp>
      <p:pic>
        <p:nvPicPr>
          <p:cNvPr id="1026" name="Picture 2" descr="logo wyden">
            <a:extLst>
              <a:ext uri="{FF2B5EF4-FFF2-40B4-BE49-F238E27FC236}">
                <a16:creationId xmlns:a16="http://schemas.microsoft.com/office/drawing/2014/main" id="{9B7EE4E0-9A5F-4A9C-F585-958481056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7309" y="190500"/>
            <a:ext cx="6370691" cy="9980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ton Paiva Wyden: Cursos, Bolsas, Valores, Nota do MEC e Faculdades">
            <a:extLst>
              <a:ext uri="{FF2B5EF4-FFF2-40B4-BE49-F238E27FC236}">
                <a16:creationId xmlns:a16="http://schemas.microsoft.com/office/drawing/2014/main" id="{84FDE4C5-A634-2315-90B5-BE35E2DE7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28" y="71242"/>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E36F3-EB5B-0199-CFDE-D560B775DABE}"/>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E4056C54-77FC-1334-75B8-509FD61899FB}"/>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CC04E63F-C339-4B24-E80F-EBD4D35A159D}"/>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2F9274AA-6E3F-D1FD-F95A-CF7989857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B1D8B77-D06C-7E00-B826-F73209D3631C}"/>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5" name="CaixaDeTexto 14">
            <a:extLst>
              <a:ext uri="{FF2B5EF4-FFF2-40B4-BE49-F238E27FC236}">
                <a16:creationId xmlns:a16="http://schemas.microsoft.com/office/drawing/2014/main" id="{14AF4EE7-760B-729E-2774-BE30B64FB1E3}"/>
              </a:ext>
            </a:extLst>
          </p:cNvPr>
          <p:cNvSpPr txBox="1"/>
          <p:nvPr/>
        </p:nvSpPr>
        <p:spPr>
          <a:xfrm>
            <a:off x="1143000" y="2552700"/>
            <a:ext cx="9144000" cy="1723549"/>
          </a:xfrm>
          <a:prstGeom prst="rect">
            <a:avLst/>
          </a:prstGeom>
          <a:noFill/>
        </p:spPr>
        <p:txBody>
          <a:bodyPr wrap="square">
            <a:spAutoFit/>
          </a:bodyPr>
          <a:lstStyle/>
          <a:p>
            <a:pPr algn="l"/>
            <a:r>
              <a:rPr lang="pt-BR" sz="4400" b="1" dirty="0">
                <a:solidFill>
                  <a:schemeClr val="tx1"/>
                </a:solidFill>
              </a:rPr>
              <a:t>Introdução ao HTML</a:t>
            </a:r>
          </a:p>
          <a:p>
            <a:pPr lvl="2"/>
            <a:endParaRPr lang="pt-BR" sz="4400" dirty="0">
              <a:solidFill>
                <a:schemeClr val="tx1"/>
              </a:solidFill>
            </a:endParaRPr>
          </a:p>
          <a:p>
            <a:pPr marL="1657350" lvl="2" indent="-742950">
              <a:buFont typeface="Arial" panose="020B0604020202020204" pitchFamily="34" charset="0"/>
              <a:buChar char="•"/>
            </a:pPr>
            <a:endParaRPr lang="pt-BR" dirty="0"/>
          </a:p>
        </p:txBody>
      </p:sp>
      <p:pic>
        <p:nvPicPr>
          <p:cNvPr id="3" name="Imagem 2">
            <a:extLst>
              <a:ext uri="{FF2B5EF4-FFF2-40B4-BE49-F238E27FC236}">
                <a16:creationId xmlns:a16="http://schemas.microsoft.com/office/drawing/2014/main" id="{08B7F7D9-A0DD-848B-F396-74262D20F679}"/>
              </a:ext>
            </a:extLst>
          </p:cNvPr>
          <p:cNvPicPr>
            <a:picLocks noChangeAspect="1"/>
          </p:cNvPicPr>
          <p:nvPr/>
        </p:nvPicPr>
        <p:blipFill>
          <a:blip r:embed="rId4"/>
          <a:stretch>
            <a:fillRect/>
          </a:stretch>
        </p:blipFill>
        <p:spPr>
          <a:xfrm>
            <a:off x="3699741" y="3449270"/>
            <a:ext cx="11407460" cy="5921156"/>
          </a:xfrm>
          <a:prstGeom prst="rect">
            <a:avLst/>
          </a:prstGeom>
        </p:spPr>
      </p:pic>
    </p:spTree>
    <p:extLst>
      <p:ext uri="{BB962C8B-B14F-4D97-AF65-F5344CB8AC3E}">
        <p14:creationId xmlns:p14="http://schemas.microsoft.com/office/powerpoint/2010/main" val="1608066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33711-5A87-1C88-B9B7-E414C5C9A8A5}"/>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1A9C2CB3-908E-58A1-FC32-8C672FC66F7A}"/>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42922669-0461-8745-901B-5BCE7340934B}"/>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349CA39A-6DCB-6C9E-75F4-D18E35115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C5DF3320-9D2C-C5A8-03ED-8D401E615F06}"/>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5" name="CaixaDeTexto 14">
            <a:extLst>
              <a:ext uri="{FF2B5EF4-FFF2-40B4-BE49-F238E27FC236}">
                <a16:creationId xmlns:a16="http://schemas.microsoft.com/office/drawing/2014/main" id="{00A7E936-49D7-901B-E07D-F1A7F0B12166}"/>
              </a:ext>
            </a:extLst>
          </p:cNvPr>
          <p:cNvSpPr txBox="1"/>
          <p:nvPr/>
        </p:nvSpPr>
        <p:spPr>
          <a:xfrm>
            <a:off x="1143000" y="2552700"/>
            <a:ext cx="8283556" cy="3754874"/>
          </a:xfrm>
          <a:prstGeom prst="rect">
            <a:avLst/>
          </a:prstGeom>
          <a:noFill/>
        </p:spPr>
        <p:txBody>
          <a:bodyPr wrap="square">
            <a:spAutoFit/>
          </a:bodyPr>
          <a:lstStyle/>
          <a:p>
            <a:pPr algn="l"/>
            <a:r>
              <a:rPr lang="pt-BR" sz="4400" b="1" dirty="0">
                <a:solidFill>
                  <a:schemeClr val="tx1"/>
                </a:solidFill>
              </a:rPr>
              <a:t>Introdução ao CSS</a:t>
            </a:r>
          </a:p>
          <a:p>
            <a:pPr lvl="2"/>
            <a:r>
              <a:rPr lang="pt-BR" sz="4400" b="1" dirty="0">
                <a:solidFill>
                  <a:schemeClr val="tx1"/>
                </a:solidFill>
              </a:rPr>
              <a:t>•	</a:t>
            </a:r>
            <a:r>
              <a:rPr lang="pt-BR" sz="4400" dirty="0">
                <a:solidFill>
                  <a:schemeClr val="tx1"/>
                </a:solidFill>
              </a:rPr>
              <a:t>A sintaxe do CSS</a:t>
            </a:r>
          </a:p>
          <a:p>
            <a:pPr lvl="2"/>
            <a:r>
              <a:rPr lang="pt-BR" sz="4400" dirty="0">
                <a:solidFill>
                  <a:schemeClr val="tx1"/>
                </a:solidFill>
              </a:rPr>
              <a:t>•	Seletores CSS</a:t>
            </a:r>
          </a:p>
          <a:p>
            <a:pPr lvl="2"/>
            <a:r>
              <a:rPr lang="pt-BR" sz="4400" dirty="0">
                <a:solidFill>
                  <a:schemeClr val="tx1"/>
                </a:solidFill>
              </a:rPr>
              <a:t>•	Solução de problemas nas folhas de estilo</a:t>
            </a:r>
          </a:p>
          <a:p>
            <a:pPr marL="1657350" lvl="2" indent="-742950">
              <a:buFont typeface="Arial" panose="020B0604020202020204" pitchFamily="34" charset="0"/>
              <a:buChar char="•"/>
            </a:pPr>
            <a:endParaRPr lang="pt-BR" dirty="0"/>
          </a:p>
        </p:txBody>
      </p:sp>
      <p:pic>
        <p:nvPicPr>
          <p:cNvPr id="3" name="Imagem 2" descr="Texto&#10;&#10;O conteúdo gerado por IA pode estar incorreto.">
            <a:extLst>
              <a:ext uri="{FF2B5EF4-FFF2-40B4-BE49-F238E27FC236}">
                <a16:creationId xmlns:a16="http://schemas.microsoft.com/office/drawing/2014/main" id="{EDF76D31-AE82-F628-D738-4341AB88AF41}"/>
              </a:ext>
            </a:extLst>
          </p:cNvPr>
          <p:cNvPicPr>
            <a:picLocks noChangeAspect="1"/>
          </p:cNvPicPr>
          <p:nvPr/>
        </p:nvPicPr>
        <p:blipFill>
          <a:blip r:embed="rId4">
            <a:extLst>
              <a:ext uri="{28A0092B-C50C-407E-A947-70E740481C1C}">
                <a14:useLocalDpi xmlns:a14="http://schemas.microsoft.com/office/drawing/2010/main" val="0"/>
              </a:ext>
            </a:extLst>
          </a:blip>
          <a:srcRect l="5435" t="1873" r="37037" b="69312"/>
          <a:stretch/>
        </p:blipFill>
        <p:spPr>
          <a:xfrm>
            <a:off x="9126279" y="2015796"/>
            <a:ext cx="3352800" cy="4520567"/>
          </a:xfrm>
          <a:prstGeom prst="rect">
            <a:avLst/>
          </a:prstGeom>
        </p:spPr>
      </p:pic>
      <p:pic>
        <p:nvPicPr>
          <p:cNvPr id="9" name="Imagem 8">
            <a:extLst>
              <a:ext uri="{FF2B5EF4-FFF2-40B4-BE49-F238E27FC236}">
                <a16:creationId xmlns:a16="http://schemas.microsoft.com/office/drawing/2014/main" id="{7AD12545-65A2-8343-3E6E-DEA12F9D9D10}"/>
              </a:ext>
            </a:extLst>
          </p:cNvPr>
          <p:cNvPicPr>
            <a:picLocks noChangeAspect="1"/>
          </p:cNvPicPr>
          <p:nvPr/>
        </p:nvPicPr>
        <p:blipFill>
          <a:blip r:embed="rId5"/>
          <a:stretch>
            <a:fillRect/>
          </a:stretch>
        </p:blipFill>
        <p:spPr>
          <a:xfrm>
            <a:off x="12944426" y="1991873"/>
            <a:ext cx="4629700" cy="4031418"/>
          </a:xfrm>
          <a:prstGeom prst="rect">
            <a:avLst/>
          </a:prstGeom>
        </p:spPr>
      </p:pic>
    </p:spTree>
    <p:extLst>
      <p:ext uri="{BB962C8B-B14F-4D97-AF65-F5344CB8AC3E}">
        <p14:creationId xmlns:p14="http://schemas.microsoft.com/office/powerpoint/2010/main" val="4085307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F2261-E369-DE01-E561-0C33B593F9D4}"/>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4042B6D6-A047-AF68-8E7F-0F93B9BB8811}"/>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C2984401-79FB-9318-18D6-AF1B27BCAB42}"/>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D257237B-47E9-E811-83C2-15264E564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CBA0AB27-9B74-ABB8-CFA1-27C16939085E}"/>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5" name="CaixaDeTexto 14">
            <a:extLst>
              <a:ext uri="{FF2B5EF4-FFF2-40B4-BE49-F238E27FC236}">
                <a16:creationId xmlns:a16="http://schemas.microsoft.com/office/drawing/2014/main" id="{4D86CEAD-68AB-9FA4-0AD5-3F8389402CFE}"/>
              </a:ext>
            </a:extLst>
          </p:cNvPr>
          <p:cNvSpPr txBox="1"/>
          <p:nvPr/>
        </p:nvSpPr>
        <p:spPr>
          <a:xfrm>
            <a:off x="1143000" y="2552700"/>
            <a:ext cx="15468600" cy="3077766"/>
          </a:xfrm>
          <a:prstGeom prst="rect">
            <a:avLst/>
          </a:prstGeom>
          <a:noFill/>
        </p:spPr>
        <p:txBody>
          <a:bodyPr wrap="square">
            <a:spAutoFit/>
          </a:bodyPr>
          <a:lstStyle/>
          <a:p>
            <a:pPr algn="l"/>
            <a:r>
              <a:rPr lang="pt-BR" sz="4400" b="1" dirty="0">
                <a:solidFill>
                  <a:schemeClr val="tx1"/>
                </a:solidFill>
              </a:rPr>
              <a:t>Criando Layouts Responsivos</a:t>
            </a:r>
          </a:p>
          <a:p>
            <a:pPr lvl="2"/>
            <a:r>
              <a:rPr lang="pt-BR" sz="4400" b="1" dirty="0">
                <a:solidFill>
                  <a:schemeClr val="tx1"/>
                </a:solidFill>
              </a:rPr>
              <a:t>•	</a:t>
            </a:r>
            <a:r>
              <a:rPr lang="pt-BR" sz="4400" dirty="0">
                <a:solidFill>
                  <a:schemeClr val="tx1"/>
                </a:solidFill>
              </a:rPr>
              <a:t>Introdução ao </a:t>
            </a:r>
            <a:r>
              <a:rPr lang="pt-BR" sz="4400" dirty="0" err="1">
                <a:solidFill>
                  <a:schemeClr val="tx1"/>
                </a:solidFill>
              </a:rPr>
              <a:t>Flexbox</a:t>
            </a:r>
            <a:endParaRPr lang="pt-BR" sz="4400" dirty="0">
              <a:solidFill>
                <a:schemeClr val="tx1"/>
              </a:solidFill>
            </a:endParaRPr>
          </a:p>
          <a:p>
            <a:pPr lvl="2"/>
            <a:r>
              <a:rPr lang="pt-BR" sz="4400" dirty="0">
                <a:solidFill>
                  <a:schemeClr val="tx1"/>
                </a:solidFill>
              </a:rPr>
              <a:t>•	CSS Grid</a:t>
            </a:r>
          </a:p>
          <a:p>
            <a:pPr lvl="2"/>
            <a:r>
              <a:rPr lang="pt-BR" sz="4400" dirty="0">
                <a:solidFill>
                  <a:schemeClr val="tx1"/>
                </a:solidFill>
              </a:rPr>
              <a:t>•	Layouts Responsivos</a:t>
            </a:r>
          </a:p>
          <a:p>
            <a:pPr marL="1657350" lvl="2" indent="-742950">
              <a:buFont typeface="Arial" panose="020B0604020202020204" pitchFamily="34" charset="0"/>
              <a:buChar char="•"/>
            </a:pPr>
            <a:endParaRPr lang="pt-BR" dirty="0"/>
          </a:p>
        </p:txBody>
      </p:sp>
      <p:pic>
        <p:nvPicPr>
          <p:cNvPr id="4098" name="Picture 2" descr="Site responsivo: conheça as características e vantagens | Raddar Digital">
            <a:extLst>
              <a:ext uri="{FF2B5EF4-FFF2-40B4-BE49-F238E27FC236}">
                <a16:creationId xmlns:a16="http://schemas.microsoft.com/office/drawing/2014/main" id="{CACBB767-D952-D1E5-9BA6-278C150758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09" r="11694"/>
          <a:stretch/>
        </p:blipFill>
        <p:spPr bwMode="auto">
          <a:xfrm>
            <a:off x="9379314" y="4381500"/>
            <a:ext cx="8153401" cy="434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717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A603D-AD59-6C1B-D889-5EC4A258F9E2}"/>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FE7C5011-F5E3-4B30-35B7-06B6D6627AE5}"/>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E3425A95-EB4A-49B9-4C4F-EE37FCFE0476}"/>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3D410EDA-ECA1-3A3C-F0B4-A2C1CC7B3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1D0852EA-5923-916E-E12A-4C7B0BD4406A}"/>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5" name="CaixaDeTexto 14">
            <a:extLst>
              <a:ext uri="{FF2B5EF4-FFF2-40B4-BE49-F238E27FC236}">
                <a16:creationId xmlns:a16="http://schemas.microsoft.com/office/drawing/2014/main" id="{E8DE7FED-DC3A-0E5A-A726-72C61A1D1116}"/>
              </a:ext>
            </a:extLst>
          </p:cNvPr>
          <p:cNvSpPr txBox="1"/>
          <p:nvPr/>
        </p:nvSpPr>
        <p:spPr>
          <a:xfrm>
            <a:off x="1143000" y="2552700"/>
            <a:ext cx="8382000" cy="5109091"/>
          </a:xfrm>
          <a:prstGeom prst="rect">
            <a:avLst/>
          </a:prstGeom>
          <a:noFill/>
        </p:spPr>
        <p:txBody>
          <a:bodyPr wrap="square">
            <a:spAutoFit/>
          </a:bodyPr>
          <a:lstStyle/>
          <a:p>
            <a:pPr algn="l"/>
            <a:r>
              <a:rPr lang="pt-BR" sz="4400" b="1" dirty="0">
                <a:solidFill>
                  <a:schemeClr val="tx1"/>
                </a:solidFill>
              </a:rPr>
              <a:t>Introdução ao </a:t>
            </a:r>
            <a:r>
              <a:rPr lang="pt-BR" sz="4400" b="1" dirty="0" err="1">
                <a:solidFill>
                  <a:schemeClr val="tx1"/>
                </a:solidFill>
              </a:rPr>
              <a:t>JavaScript</a:t>
            </a:r>
            <a:r>
              <a:rPr lang="pt-BR" sz="4400" b="1" dirty="0">
                <a:solidFill>
                  <a:schemeClr val="tx1"/>
                </a:solidFill>
              </a:rPr>
              <a:t> e ao DOM (</a:t>
            </a:r>
            <a:r>
              <a:rPr lang="pt-BR" sz="4400" b="1" dirty="0" err="1">
                <a:solidFill>
                  <a:schemeClr val="tx1"/>
                </a:solidFill>
              </a:rPr>
              <a:t>Document</a:t>
            </a:r>
            <a:r>
              <a:rPr lang="pt-BR" sz="4400" b="1" dirty="0">
                <a:solidFill>
                  <a:schemeClr val="tx1"/>
                </a:solidFill>
              </a:rPr>
              <a:t> </a:t>
            </a:r>
            <a:r>
              <a:rPr lang="pt-BR" sz="4400" b="1" dirty="0" err="1">
                <a:solidFill>
                  <a:schemeClr val="tx1"/>
                </a:solidFill>
              </a:rPr>
              <a:t>Object</a:t>
            </a:r>
            <a:r>
              <a:rPr lang="pt-BR" sz="4400" b="1" dirty="0">
                <a:solidFill>
                  <a:schemeClr val="tx1"/>
                </a:solidFill>
              </a:rPr>
              <a:t> Model)</a:t>
            </a:r>
          </a:p>
          <a:p>
            <a:pPr algn="l"/>
            <a:endParaRPr lang="pt-BR" sz="4400" b="1" dirty="0">
              <a:solidFill>
                <a:schemeClr val="tx1"/>
              </a:solidFill>
            </a:endParaRPr>
          </a:p>
          <a:p>
            <a:pPr lvl="2"/>
            <a:r>
              <a:rPr lang="pt-BR" sz="4400" dirty="0">
                <a:solidFill>
                  <a:schemeClr val="tx1"/>
                </a:solidFill>
              </a:rPr>
              <a:t>•	Sintaxe do </a:t>
            </a:r>
            <a:r>
              <a:rPr lang="pt-BR" sz="4400" dirty="0" err="1">
                <a:solidFill>
                  <a:schemeClr val="tx1"/>
                </a:solidFill>
              </a:rPr>
              <a:t>JavaScript</a:t>
            </a:r>
            <a:endParaRPr lang="pt-BR" sz="4400" dirty="0">
              <a:solidFill>
                <a:schemeClr val="tx1"/>
              </a:solidFill>
            </a:endParaRPr>
          </a:p>
          <a:p>
            <a:pPr lvl="2"/>
            <a:r>
              <a:rPr lang="pt-BR" sz="4400" dirty="0">
                <a:solidFill>
                  <a:schemeClr val="tx1"/>
                </a:solidFill>
              </a:rPr>
              <a:t>•	DOM (</a:t>
            </a:r>
            <a:r>
              <a:rPr lang="pt-BR" sz="4400" dirty="0" err="1">
                <a:solidFill>
                  <a:schemeClr val="tx1"/>
                </a:solidFill>
              </a:rPr>
              <a:t>Document</a:t>
            </a:r>
            <a:r>
              <a:rPr lang="pt-BR" sz="4400" dirty="0">
                <a:solidFill>
                  <a:schemeClr val="tx1"/>
                </a:solidFill>
              </a:rPr>
              <a:t> </a:t>
            </a:r>
            <a:r>
              <a:rPr lang="pt-BR" sz="4400" dirty="0" err="1">
                <a:solidFill>
                  <a:schemeClr val="tx1"/>
                </a:solidFill>
              </a:rPr>
              <a:t>Object</a:t>
            </a:r>
            <a:r>
              <a:rPr lang="pt-BR" sz="4400" dirty="0">
                <a:solidFill>
                  <a:schemeClr val="tx1"/>
                </a:solidFill>
              </a:rPr>
              <a:t> Model)</a:t>
            </a:r>
          </a:p>
          <a:p>
            <a:pPr lvl="2"/>
            <a:r>
              <a:rPr lang="pt-BR" sz="4400" dirty="0">
                <a:solidFill>
                  <a:schemeClr val="tx1"/>
                </a:solidFill>
              </a:rPr>
              <a:t>•	Harmony, ES6, ES2015</a:t>
            </a:r>
          </a:p>
          <a:p>
            <a:pPr marL="1657350" lvl="2" indent="-742950">
              <a:buFont typeface="Arial" panose="020B0604020202020204" pitchFamily="34" charset="0"/>
              <a:buChar char="•"/>
            </a:pPr>
            <a:endParaRPr lang="pt-BR" dirty="0"/>
          </a:p>
        </p:txBody>
      </p:sp>
      <p:pic>
        <p:nvPicPr>
          <p:cNvPr id="9" name="Imagem 8">
            <a:extLst>
              <a:ext uri="{FF2B5EF4-FFF2-40B4-BE49-F238E27FC236}">
                <a16:creationId xmlns:a16="http://schemas.microsoft.com/office/drawing/2014/main" id="{F0FD2666-09DE-B763-3CFD-C731221F294D}"/>
              </a:ext>
            </a:extLst>
          </p:cNvPr>
          <p:cNvPicPr>
            <a:picLocks noChangeAspect="1"/>
          </p:cNvPicPr>
          <p:nvPr/>
        </p:nvPicPr>
        <p:blipFill>
          <a:blip r:embed="rId4"/>
          <a:stretch>
            <a:fillRect/>
          </a:stretch>
        </p:blipFill>
        <p:spPr>
          <a:xfrm>
            <a:off x="9982200" y="3887390"/>
            <a:ext cx="7809919" cy="4317041"/>
          </a:xfrm>
          <a:prstGeom prst="rect">
            <a:avLst/>
          </a:prstGeom>
        </p:spPr>
      </p:pic>
    </p:spTree>
    <p:extLst>
      <p:ext uri="{BB962C8B-B14F-4D97-AF65-F5344CB8AC3E}">
        <p14:creationId xmlns:p14="http://schemas.microsoft.com/office/powerpoint/2010/main" val="2487091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7F536-BD6C-2DB2-1AC3-6485E374FB48}"/>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A300B36A-F7E3-1F68-31F9-F6727BB1DFA0}"/>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391FE39E-810B-9075-623B-BB528DEFAA72}"/>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68568A05-46AA-2D62-1E75-D9768EC3F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EFEF6A5A-6B29-CE61-096C-31A89D90AA5E}"/>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5" name="CaixaDeTexto 14">
            <a:extLst>
              <a:ext uri="{FF2B5EF4-FFF2-40B4-BE49-F238E27FC236}">
                <a16:creationId xmlns:a16="http://schemas.microsoft.com/office/drawing/2014/main" id="{CC61A42B-04A2-BAF6-9BB4-997F8D37348E}"/>
              </a:ext>
            </a:extLst>
          </p:cNvPr>
          <p:cNvSpPr txBox="1"/>
          <p:nvPr/>
        </p:nvSpPr>
        <p:spPr>
          <a:xfrm>
            <a:off x="1143000" y="2552700"/>
            <a:ext cx="9601200" cy="3754874"/>
          </a:xfrm>
          <a:prstGeom prst="rect">
            <a:avLst/>
          </a:prstGeom>
          <a:noFill/>
        </p:spPr>
        <p:txBody>
          <a:bodyPr wrap="square">
            <a:spAutoFit/>
          </a:bodyPr>
          <a:lstStyle/>
          <a:p>
            <a:pPr algn="l"/>
            <a:r>
              <a:rPr lang="pt-BR" sz="4400" b="1" dirty="0">
                <a:solidFill>
                  <a:schemeClr val="tx1"/>
                </a:solidFill>
              </a:rPr>
              <a:t>Fundamentos de </a:t>
            </a:r>
            <a:r>
              <a:rPr lang="pt-BR" sz="4400" b="1" dirty="0" err="1">
                <a:solidFill>
                  <a:schemeClr val="tx1"/>
                </a:solidFill>
              </a:rPr>
              <a:t>React</a:t>
            </a:r>
            <a:endParaRPr lang="pt-BR" sz="4400" b="1" dirty="0">
              <a:solidFill>
                <a:schemeClr val="tx1"/>
              </a:solidFill>
            </a:endParaRPr>
          </a:p>
          <a:p>
            <a:pPr lvl="2"/>
            <a:r>
              <a:rPr lang="pt-BR" sz="4400" dirty="0">
                <a:solidFill>
                  <a:schemeClr val="tx1"/>
                </a:solidFill>
              </a:rPr>
              <a:t>•	Introdução ao </a:t>
            </a:r>
            <a:r>
              <a:rPr lang="pt-BR" sz="4400" dirty="0" err="1">
                <a:solidFill>
                  <a:schemeClr val="tx1"/>
                </a:solidFill>
              </a:rPr>
              <a:t>React</a:t>
            </a:r>
            <a:endParaRPr lang="pt-BR" sz="4400" dirty="0">
              <a:solidFill>
                <a:schemeClr val="tx1"/>
              </a:solidFill>
            </a:endParaRPr>
          </a:p>
          <a:p>
            <a:pPr lvl="2"/>
            <a:r>
              <a:rPr lang="pt-BR" sz="4400" dirty="0">
                <a:solidFill>
                  <a:schemeClr val="tx1"/>
                </a:solidFill>
              </a:rPr>
              <a:t>•	Renderização da UI com </a:t>
            </a:r>
            <a:r>
              <a:rPr lang="pt-BR" sz="4400" dirty="0" err="1">
                <a:solidFill>
                  <a:schemeClr val="tx1"/>
                </a:solidFill>
              </a:rPr>
              <a:t>React</a:t>
            </a:r>
            <a:endParaRPr lang="pt-BR" sz="4400" dirty="0">
              <a:solidFill>
                <a:schemeClr val="tx1"/>
              </a:solidFill>
            </a:endParaRPr>
          </a:p>
          <a:p>
            <a:pPr lvl="2"/>
            <a:r>
              <a:rPr lang="pt-BR" sz="4400" dirty="0">
                <a:solidFill>
                  <a:schemeClr val="tx1"/>
                </a:solidFill>
              </a:rPr>
              <a:t>•	Estudo de caso: Criando uma aplicação </a:t>
            </a:r>
            <a:r>
              <a:rPr lang="pt-BR" sz="4400" dirty="0" err="1">
                <a:solidFill>
                  <a:schemeClr val="tx1"/>
                </a:solidFill>
              </a:rPr>
              <a:t>React</a:t>
            </a:r>
            <a:endParaRPr lang="pt-BR" sz="4400" dirty="0">
              <a:solidFill>
                <a:schemeClr val="tx1"/>
              </a:solidFill>
            </a:endParaRPr>
          </a:p>
          <a:p>
            <a:pPr marL="1657350" lvl="2" indent="-742950">
              <a:buFont typeface="Arial" panose="020B0604020202020204" pitchFamily="34" charset="0"/>
              <a:buChar char="•"/>
            </a:pPr>
            <a:endParaRPr lang="pt-BR" dirty="0"/>
          </a:p>
        </p:txBody>
      </p:sp>
      <p:pic>
        <p:nvPicPr>
          <p:cNvPr id="9" name="Imagem 8">
            <a:hlinkClick r:id="rId4"/>
            <a:extLst>
              <a:ext uri="{FF2B5EF4-FFF2-40B4-BE49-F238E27FC236}">
                <a16:creationId xmlns:a16="http://schemas.microsoft.com/office/drawing/2014/main" id="{C1DB4ABC-953B-DE91-8DFC-EBB3409204FD}"/>
              </a:ext>
            </a:extLst>
          </p:cNvPr>
          <p:cNvPicPr>
            <a:picLocks noChangeAspect="1"/>
          </p:cNvPicPr>
          <p:nvPr/>
        </p:nvPicPr>
        <p:blipFill>
          <a:blip r:embed="rId5"/>
          <a:stretch>
            <a:fillRect/>
          </a:stretch>
        </p:blipFill>
        <p:spPr>
          <a:xfrm>
            <a:off x="2286000" y="6724066"/>
            <a:ext cx="2684227" cy="2643557"/>
          </a:xfrm>
          <a:prstGeom prst="rect">
            <a:avLst/>
          </a:prstGeom>
        </p:spPr>
      </p:pic>
      <p:pic>
        <p:nvPicPr>
          <p:cNvPr id="10" name="Imagem 9">
            <a:extLst>
              <a:ext uri="{FF2B5EF4-FFF2-40B4-BE49-F238E27FC236}">
                <a16:creationId xmlns:a16="http://schemas.microsoft.com/office/drawing/2014/main" id="{E7012345-E581-F1DA-4CE9-79D649E36F17}"/>
              </a:ext>
            </a:extLst>
          </p:cNvPr>
          <p:cNvPicPr>
            <a:picLocks noChangeAspect="1"/>
          </p:cNvPicPr>
          <p:nvPr/>
        </p:nvPicPr>
        <p:blipFill>
          <a:blip r:embed="rId6"/>
          <a:stretch>
            <a:fillRect/>
          </a:stretch>
        </p:blipFill>
        <p:spPr>
          <a:xfrm>
            <a:off x="11088232" y="4062343"/>
            <a:ext cx="6592220" cy="5325218"/>
          </a:xfrm>
          <a:prstGeom prst="rect">
            <a:avLst/>
          </a:prstGeom>
        </p:spPr>
      </p:pic>
    </p:spTree>
    <p:extLst>
      <p:ext uri="{BB962C8B-B14F-4D97-AF65-F5344CB8AC3E}">
        <p14:creationId xmlns:p14="http://schemas.microsoft.com/office/powerpoint/2010/main" val="2511620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835B8-C441-C76A-82CC-B13A3080A645}"/>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8DC4EA81-79E7-6669-B582-5B4D7763C642}"/>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F2F29AA5-9FA9-C036-A3BA-77224C97924D}"/>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3BEC89EF-9CD8-10E5-1D4C-56A98A27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5313906D-CCF8-8336-B520-62AB27B90690}"/>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5" name="CaixaDeTexto 14">
            <a:extLst>
              <a:ext uri="{FF2B5EF4-FFF2-40B4-BE49-F238E27FC236}">
                <a16:creationId xmlns:a16="http://schemas.microsoft.com/office/drawing/2014/main" id="{43E63135-572D-B427-9078-4463B6C23A9E}"/>
              </a:ext>
            </a:extLst>
          </p:cNvPr>
          <p:cNvSpPr txBox="1"/>
          <p:nvPr/>
        </p:nvSpPr>
        <p:spPr>
          <a:xfrm>
            <a:off x="1143000" y="2552700"/>
            <a:ext cx="15468600" cy="3077766"/>
          </a:xfrm>
          <a:prstGeom prst="rect">
            <a:avLst/>
          </a:prstGeom>
          <a:noFill/>
        </p:spPr>
        <p:txBody>
          <a:bodyPr wrap="square">
            <a:spAutoFit/>
          </a:bodyPr>
          <a:lstStyle/>
          <a:p>
            <a:pPr algn="l"/>
            <a:r>
              <a:rPr lang="pt-BR" sz="4400" b="1" dirty="0">
                <a:solidFill>
                  <a:schemeClr val="tx1"/>
                </a:solidFill>
              </a:rPr>
              <a:t>Aplicações Dinâmicas com </a:t>
            </a:r>
            <a:r>
              <a:rPr lang="pt-BR" sz="4400" b="1" dirty="0" err="1">
                <a:solidFill>
                  <a:schemeClr val="tx1"/>
                </a:solidFill>
              </a:rPr>
              <a:t>React</a:t>
            </a:r>
            <a:endParaRPr lang="pt-BR" sz="4400" b="1" dirty="0">
              <a:solidFill>
                <a:schemeClr val="tx1"/>
              </a:solidFill>
            </a:endParaRPr>
          </a:p>
          <a:p>
            <a:pPr lvl="2"/>
            <a:r>
              <a:rPr lang="pt-BR" sz="4400" dirty="0">
                <a:solidFill>
                  <a:schemeClr val="tx1"/>
                </a:solidFill>
              </a:rPr>
              <a:t>•	Gerenciamento de estado</a:t>
            </a:r>
          </a:p>
          <a:p>
            <a:pPr lvl="2"/>
            <a:r>
              <a:rPr lang="pt-BR" sz="4400" dirty="0">
                <a:solidFill>
                  <a:schemeClr val="tx1"/>
                </a:solidFill>
              </a:rPr>
              <a:t>•	Eventos de ciclo de vida</a:t>
            </a:r>
          </a:p>
          <a:p>
            <a:pPr lvl="2"/>
            <a:r>
              <a:rPr lang="pt-BR" sz="4400" dirty="0">
                <a:solidFill>
                  <a:schemeClr val="tx1"/>
                </a:solidFill>
              </a:rPr>
              <a:t>•	Navegação entre telas</a:t>
            </a:r>
          </a:p>
          <a:p>
            <a:pPr marL="1657350" lvl="2" indent="-742950">
              <a:buFont typeface="Arial" panose="020B0604020202020204" pitchFamily="34" charset="0"/>
              <a:buChar char="•"/>
            </a:pPr>
            <a:endParaRPr lang="pt-BR" dirty="0"/>
          </a:p>
        </p:txBody>
      </p:sp>
      <p:pic>
        <p:nvPicPr>
          <p:cNvPr id="9" name="Imagem 8">
            <a:extLst>
              <a:ext uri="{FF2B5EF4-FFF2-40B4-BE49-F238E27FC236}">
                <a16:creationId xmlns:a16="http://schemas.microsoft.com/office/drawing/2014/main" id="{20E1278A-454D-275D-3A5D-C47AE9B7595B}"/>
              </a:ext>
            </a:extLst>
          </p:cNvPr>
          <p:cNvPicPr>
            <a:picLocks noChangeAspect="1"/>
          </p:cNvPicPr>
          <p:nvPr/>
        </p:nvPicPr>
        <p:blipFill>
          <a:blip r:embed="rId4"/>
          <a:stretch>
            <a:fillRect/>
          </a:stretch>
        </p:blipFill>
        <p:spPr>
          <a:xfrm>
            <a:off x="914400" y="5824873"/>
            <a:ext cx="8625017" cy="4038597"/>
          </a:xfrm>
          <a:prstGeom prst="rect">
            <a:avLst/>
          </a:prstGeom>
        </p:spPr>
      </p:pic>
      <p:pic>
        <p:nvPicPr>
          <p:cNvPr id="10" name="Imagem 9">
            <a:extLst>
              <a:ext uri="{FF2B5EF4-FFF2-40B4-BE49-F238E27FC236}">
                <a16:creationId xmlns:a16="http://schemas.microsoft.com/office/drawing/2014/main" id="{9FF6608E-C9B8-A16B-A73D-5041790F1FD2}"/>
              </a:ext>
            </a:extLst>
          </p:cNvPr>
          <p:cNvPicPr>
            <a:picLocks noChangeAspect="1"/>
          </p:cNvPicPr>
          <p:nvPr/>
        </p:nvPicPr>
        <p:blipFill>
          <a:blip r:embed="rId5"/>
          <a:stretch>
            <a:fillRect/>
          </a:stretch>
        </p:blipFill>
        <p:spPr>
          <a:xfrm>
            <a:off x="9829800" y="2461740"/>
            <a:ext cx="8249801" cy="5591955"/>
          </a:xfrm>
          <a:prstGeom prst="rect">
            <a:avLst/>
          </a:prstGeom>
        </p:spPr>
      </p:pic>
    </p:spTree>
    <p:extLst>
      <p:ext uri="{BB962C8B-B14F-4D97-AF65-F5344CB8AC3E}">
        <p14:creationId xmlns:p14="http://schemas.microsoft.com/office/powerpoint/2010/main" val="201664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46F55-8CBE-21BF-7F64-38DCF124ABBF}"/>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4DAF000F-91B1-DB63-71AD-4A7D44FAF598}"/>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3B21259D-5087-98EB-0CAA-83F56A58E03F}"/>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2355C162-318A-B4EF-0100-0B6A60C7E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C5B96341-8ECA-948D-72B0-89B89D2DE835}"/>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5" name="CaixaDeTexto 14">
            <a:extLst>
              <a:ext uri="{FF2B5EF4-FFF2-40B4-BE49-F238E27FC236}">
                <a16:creationId xmlns:a16="http://schemas.microsoft.com/office/drawing/2014/main" id="{DC1DCBE0-F146-879F-7099-5E5E4B366C16}"/>
              </a:ext>
            </a:extLst>
          </p:cNvPr>
          <p:cNvSpPr txBox="1"/>
          <p:nvPr/>
        </p:nvSpPr>
        <p:spPr>
          <a:xfrm>
            <a:off x="1143000" y="2552700"/>
            <a:ext cx="7848600" cy="4832092"/>
          </a:xfrm>
          <a:prstGeom prst="rect">
            <a:avLst/>
          </a:prstGeom>
          <a:noFill/>
        </p:spPr>
        <p:txBody>
          <a:bodyPr wrap="square">
            <a:spAutoFit/>
          </a:bodyPr>
          <a:lstStyle/>
          <a:p>
            <a:pPr algn="l"/>
            <a:r>
              <a:rPr lang="pt-BR" sz="4400" b="1" dirty="0">
                <a:solidFill>
                  <a:schemeClr val="tx1"/>
                </a:solidFill>
              </a:rPr>
              <a:t>Desenvolvimento profissional</a:t>
            </a:r>
          </a:p>
          <a:p>
            <a:pPr lvl="2"/>
            <a:r>
              <a:rPr lang="pt-BR" sz="4400" dirty="0">
                <a:solidFill>
                  <a:schemeClr val="tx1"/>
                </a:solidFill>
              </a:rPr>
              <a:t>•	Bibliotecas de componentes </a:t>
            </a:r>
            <a:r>
              <a:rPr lang="pt-BR" sz="4400" dirty="0" err="1">
                <a:solidFill>
                  <a:schemeClr val="tx1"/>
                </a:solidFill>
              </a:rPr>
              <a:t>React</a:t>
            </a:r>
            <a:endParaRPr lang="pt-BR" sz="4400" dirty="0">
              <a:solidFill>
                <a:schemeClr val="tx1"/>
              </a:solidFill>
            </a:endParaRPr>
          </a:p>
          <a:p>
            <a:pPr lvl="2"/>
            <a:r>
              <a:rPr lang="pt-BR" sz="4400" dirty="0">
                <a:solidFill>
                  <a:schemeClr val="tx1"/>
                </a:solidFill>
              </a:rPr>
              <a:t>•	Testes unitários automatizados em </a:t>
            </a:r>
            <a:r>
              <a:rPr lang="pt-BR" sz="4400" dirty="0" err="1">
                <a:solidFill>
                  <a:schemeClr val="tx1"/>
                </a:solidFill>
              </a:rPr>
              <a:t>React</a:t>
            </a:r>
            <a:endParaRPr lang="pt-BR" sz="4400" dirty="0">
              <a:solidFill>
                <a:schemeClr val="tx1"/>
              </a:solidFill>
            </a:endParaRPr>
          </a:p>
          <a:p>
            <a:pPr lvl="2"/>
            <a:r>
              <a:rPr lang="pt-BR" sz="4400" dirty="0">
                <a:solidFill>
                  <a:schemeClr val="tx1"/>
                </a:solidFill>
              </a:rPr>
              <a:t>•	Hospedagem da aplicação</a:t>
            </a:r>
            <a:endParaRPr lang="pt-BR" dirty="0"/>
          </a:p>
        </p:txBody>
      </p:sp>
      <p:pic>
        <p:nvPicPr>
          <p:cNvPr id="9" name="Imagem 8">
            <a:extLst>
              <a:ext uri="{FF2B5EF4-FFF2-40B4-BE49-F238E27FC236}">
                <a16:creationId xmlns:a16="http://schemas.microsoft.com/office/drawing/2014/main" id="{5F2C464B-3465-225E-9CA5-FD62E489899C}"/>
              </a:ext>
            </a:extLst>
          </p:cNvPr>
          <p:cNvPicPr>
            <a:picLocks noChangeAspect="1"/>
          </p:cNvPicPr>
          <p:nvPr/>
        </p:nvPicPr>
        <p:blipFill>
          <a:blip r:embed="rId4"/>
          <a:stretch>
            <a:fillRect/>
          </a:stretch>
        </p:blipFill>
        <p:spPr>
          <a:xfrm>
            <a:off x="824716" y="8070514"/>
            <a:ext cx="1077460" cy="824177"/>
          </a:xfrm>
          <a:prstGeom prst="rect">
            <a:avLst/>
          </a:prstGeom>
        </p:spPr>
      </p:pic>
      <p:pic>
        <p:nvPicPr>
          <p:cNvPr id="11" name="Imagem 10">
            <a:extLst>
              <a:ext uri="{FF2B5EF4-FFF2-40B4-BE49-F238E27FC236}">
                <a16:creationId xmlns:a16="http://schemas.microsoft.com/office/drawing/2014/main" id="{9726A438-8F72-C701-A3E7-6A9E95EE7C7F}"/>
              </a:ext>
            </a:extLst>
          </p:cNvPr>
          <p:cNvPicPr>
            <a:picLocks noChangeAspect="1"/>
          </p:cNvPicPr>
          <p:nvPr/>
        </p:nvPicPr>
        <p:blipFill>
          <a:blip r:embed="rId5"/>
          <a:stretch>
            <a:fillRect/>
          </a:stretch>
        </p:blipFill>
        <p:spPr>
          <a:xfrm>
            <a:off x="665374" y="9637018"/>
            <a:ext cx="2296058" cy="515325"/>
          </a:xfrm>
          <a:prstGeom prst="rect">
            <a:avLst/>
          </a:prstGeom>
        </p:spPr>
      </p:pic>
      <p:pic>
        <p:nvPicPr>
          <p:cNvPr id="13" name="Imagem 12">
            <a:extLst>
              <a:ext uri="{FF2B5EF4-FFF2-40B4-BE49-F238E27FC236}">
                <a16:creationId xmlns:a16="http://schemas.microsoft.com/office/drawing/2014/main" id="{DDC1DA7B-2BED-6268-5E9F-C3B448EAAE1F}"/>
              </a:ext>
            </a:extLst>
          </p:cNvPr>
          <p:cNvPicPr>
            <a:picLocks noChangeAspect="1"/>
          </p:cNvPicPr>
          <p:nvPr/>
        </p:nvPicPr>
        <p:blipFill>
          <a:blip r:embed="rId6"/>
          <a:stretch>
            <a:fillRect/>
          </a:stretch>
        </p:blipFill>
        <p:spPr>
          <a:xfrm>
            <a:off x="3449212" y="8760263"/>
            <a:ext cx="3236175" cy="730317"/>
          </a:xfrm>
          <a:prstGeom prst="rect">
            <a:avLst/>
          </a:prstGeom>
        </p:spPr>
      </p:pic>
      <p:pic>
        <p:nvPicPr>
          <p:cNvPr id="16" name="Imagem 15">
            <a:extLst>
              <a:ext uri="{FF2B5EF4-FFF2-40B4-BE49-F238E27FC236}">
                <a16:creationId xmlns:a16="http://schemas.microsoft.com/office/drawing/2014/main" id="{1410C94D-A13E-78E9-2A5F-D03B214B3788}"/>
              </a:ext>
            </a:extLst>
          </p:cNvPr>
          <p:cNvPicPr>
            <a:picLocks noChangeAspect="1"/>
          </p:cNvPicPr>
          <p:nvPr/>
        </p:nvPicPr>
        <p:blipFill>
          <a:blip r:embed="rId7"/>
          <a:stretch>
            <a:fillRect/>
          </a:stretch>
        </p:blipFill>
        <p:spPr>
          <a:xfrm>
            <a:off x="11486666" y="2392464"/>
            <a:ext cx="4394709" cy="3803945"/>
          </a:xfrm>
          <a:prstGeom prst="rect">
            <a:avLst/>
          </a:prstGeom>
        </p:spPr>
      </p:pic>
      <p:pic>
        <p:nvPicPr>
          <p:cNvPr id="18" name="Imagem 17">
            <a:extLst>
              <a:ext uri="{FF2B5EF4-FFF2-40B4-BE49-F238E27FC236}">
                <a16:creationId xmlns:a16="http://schemas.microsoft.com/office/drawing/2014/main" id="{72703B49-3B83-6179-E29B-656E3034AB15}"/>
              </a:ext>
            </a:extLst>
          </p:cNvPr>
          <p:cNvPicPr>
            <a:picLocks noChangeAspect="1"/>
          </p:cNvPicPr>
          <p:nvPr/>
        </p:nvPicPr>
        <p:blipFill>
          <a:blip r:embed="rId8"/>
          <a:stretch>
            <a:fillRect/>
          </a:stretch>
        </p:blipFill>
        <p:spPr>
          <a:xfrm>
            <a:off x="11353800" y="6798172"/>
            <a:ext cx="5144218" cy="2838846"/>
          </a:xfrm>
          <a:prstGeom prst="rect">
            <a:avLst/>
          </a:prstGeom>
        </p:spPr>
      </p:pic>
    </p:spTree>
    <p:extLst>
      <p:ext uri="{BB962C8B-B14F-4D97-AF65-F5344CB8AC3E}">
        <p14:creationId xmlns:p14="http://schemas.microsoft.com/office/powerpoint/2010/main" val="1491280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B7683-C85B-C739-5FA4-7260861D95DA}"/>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919251BB-E639-430F-E131-0B7B73781714}"/>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7378579B-EA1D-5B5A-3E1C-B1B96AAB9C4C}"/>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92C0248C-0EEB-6572-42F3-FE8B53425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17AA6AA4-3082-CD41-D3C4-F2E75664C462}"/>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3" name="CaixaDeTexto 2">
            <a:extLst>
              <a:ext uri="{FF2B5EF4-FFF2-40B4-BE49-F238E27FC236}">
                <a16:creationId xmlns:a16="http://schemas.microsoft.com/office/drawing/2014/main" id="{2ED285BD-2247-71AE-9BB3-07E778B0F6D9}"/>
              </a:ext>
            </a:extLst>
          </p:cNvPr>
          <p:cNvSpPr txBox="1"/>
          <p:nvPr/>
        </p:nvSpPr>
        <p:spPr>
          <a:xfrm>
            <a:off x="1066800" y="2411632"/>
            <a:ext cx="15316200" cy="3539430"/>
          </a:xfrm>
          <a:prstGeom prst="rect">
            <a:avLst/>
          </a:prstGeom>
          <a:noFill/>
        </p:spPr>
        <p:txBody>
          <a:bodyPr wrap="square">
            <a:spAutoFit/>
          </a:bodyPr>
          <a:lstStyle/>
          <a:p>
            <a:r>
              <a:rPr lang="pt-BR" sz="3200" b="1" dirty="0"/>
              <a:t>Estudo de Caso: Desenvolvimento de um Website de Portfólio Pessoal</a:t>
            </a:r>
            <a:endParaRPr lang="pt-BR" sz="3200" dirty="0"/>
          </a:p>
          <a:p>
            <a:endParaRPr lang="pt-BR" sz="3200" b="1" dirty="0"/>
          </a:p>
          <a:p>
            <a:r>
              <a:rPr lang="pt-BR" sz="3200" b="1" dirty="0"/>
              <a:t>Objetivo do Projeto:</a:t>
            </a:r>
            <a:r>
              <a:rPr lang="pt-BR" sz="3200" dirty="0"/>
              <a:t> Criar um website de portfólio pessoal para um desenvolvedor web, onde ele possa exibir seus projetos, habilidades, experiência e informações de contato.</a:t>
            </a:r>
          </a:p>
          <a:p>
            <a:endParaRPr lang="pt-BR" sz="3200" dirty="0"/>
          </a:p>
          <a:p>
            <a:r>
              <a:rPr lang="pt-BR" sz="3200" b="1" dirty="0"/>
              <a:t>Tecnologias Utilizadas: </a:t>
            </a:r>
          </a:p>
          <a:p>
            <a:endParaRPr lang="pt-BR" sz="3200" b="1" dirty="0"/>
          </a:p>
        </p:txBody>
      </p:sp>
      <p:pic>
        <p:nvPicPr>
          <p:cNvPr id="1030" name="Picture 6" descr="Como criar seu perfil no GitHub do Training Center | by Felipe Limeira |  Training Center | Medium">
            <a:hlinkClick r:id="rId4"/>
            <a:extLst>
              <a:ext uri="{FF2B5EF4-FFF2-40B4-BE49-F238E27FC236}">
                <a16:creationId xmlns:a16="http://schemas.microsoft.com/office/drawing/2014/main" id="{DB2D8F46-46DA-540E-A89A-CE492BEF6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9404" y="6846436"/>
            <a:ext cx="2395975" cy="8830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ual Studio Code – Nov 2024 (version 1.96.4) (new version) – Gerardo  Rentería Blog">
            <a:hlinkClick r:id="rId6"/>
            <a:extLst>
              <a:ext uri="{FF2B5EF4-FFF2-40B4-BE49-F238E27FC236}">
                <a16:creationId xmlns:a16="http://schemas.microsoft.com/office/drawing/2014/main" id="{1ADFB4FE-3980-2907-C9EE-833C2C9B5B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2400" y="6684107"/>
            <a:ext cx="2038851" cy="10453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ml Ilustrações, Vetores E Clipart De Stock – (43,925 Stock Illustrations)">
            <a:extLst>
              <a:ext uri="{FF2B5EF4-FFF2-40B4-BE49-F238E27FC236}">
                <a16:creationId xmlns:a16="http://schemas.microsoft.com/office/drawing/2014/main" id="{8A91C3ED-D745-3F51-2581-E0E570BDE5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8537" y="8212649"/>
            <a:ext cx="1460960" cy="14609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nheça o W3Css, o framework CSS da W3C">
            <a:extLst>
              <a:ext uri="{FF2B5EF4-FFF2-40B4-BE49-F238E27FC236}">
                <a16:creationId xmlns:a16="http://schemas.microsoft.com/office/drawing/2014/main" id="{9CACB382-8094-50E8-C413-8DDCACD2B0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6452" y="8228804"/>
            <a:ext cx="1681727" cy="125967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JavaScript – Wikipédia, a enciclopédia livre">
            <a:extLst>
              <a:ext uri="{FF2B5EF4-FFF2-40B4-BE49-F238E27FC236}">
                <a16:creationId xmlns:a16="http://schemas.microsoft.com/office/drawing/2014/main" id="{5241BC4D-7D0A-F50E-392B-7F84465051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94420" y="6268545"/>
            <a:ext cx="1460960" cy="146096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s novidades do Node.js 18!">
            <a:extLst>
              <a:ext uri="{FF2B5EF4-FFF2-40B4-BE49-F238E27FC236}">
                <a16:creationId xmlns:a16="http://schemas.microsoft.com/office/drawing/2014/main" id="{03747A5E-C96F-315C-B7C0-D3F1C976C19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83262" y="8405283"/>
            <a:ext cx="1694714" cy="125317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urso - React para Humanos">
            <a:extLst>
              <a:ext uri="{FF2B5EF4-FFF2-40B4-BE49-F238E27FC236}">
                <a16:creationId xmlns:a16="http://schemas.microsoft.com/office/drawing/2014/main" id="{0280D6CF-D6BC-40F2-1715-082774B40D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90649" y="6381731"/>
            <a:ext cx="1947947" cy="109085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Live Server">
            <a:extLst>
              <a:ext uri="{FF2B5EF4-FFF2-40B4-BE49-F238E27FC236}">
                <a16:creationId xmlns:a16="http://schemas.microsoft.com/office/drawing/2014/main" id="{907F8B89-7998-5447-FB34-4B358A99E7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233059" y="8406940"/>
            <a:ext cx="1460960" cy="146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918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065C1-1A24-30F1-2CBB-8ED606B8CFEC}"/>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C43168C4-EAD9-FCF0-191E-5C3197EA7BC1}"/>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592143EC-AE4D-07A2-1D6E-A1E9410817B1}"/>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41E292A8-D1C9-7BFA-77EC-D5A72EB56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B3B23F24-26F9-2F7F-2D70-F33BC4903354}"/>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3" name="CaixaDeTexto 2">
            <a:extLst>
              <a:ext uri="{FF2B5EF4-FFF2-40B4-BE49-F238E27FC236}">
                <a16:creationId xmlns:a16="http://schemas.microsoft.com/office/drawing/2014/main" id="{169CE0DD-F3BC-3568-4C04-BE6124DD2309}"/>
              </a:ext>
            </a:extLst>
          </p:cNvPr>
          <p:cNvSpPr txBox="1"/>
          <p:nvPr/>
        </p:nvSpPr>
        <p:spPr>
          <a:xfrm>
            <a:off x="1066800" y="2411632"/>
            <a:ext cx="15316200" cy="2062103"/>
          </a:xfrm>
          <a:prstGeom prst="rect">
            <a:avLst/>
          </a:prstGeom>
          <a:noFill/>
        </p:spPr>
        <p:txBody>
          <a:bodyPr wrap="square">
            <a:spAutoFit/>
          </a:bodyPr>
          <a:lstStyle/>
          <a:p>
            <a:r>
              <a:rPr lang="pt-BR" sz="3200" b="1" dirty="0"/>
              <a:t>Iniciando o </a:t>
            </a:r>
            <a:r>
              <a:rPr lang="pt-BR" sz="3200" b="1" dirty="0" err="1"/>
              <a:t>React</a:t>
            </a:r>
            <a:r>
              <a:rPr lang="pt-BR" sz="3200" b="1" dirty="0"/>
              <a:t>: </a:t>
            </a:r>
          </a:p>
          <a:p>
            <a:endParaRPr lang="pt-BR" sz="3200" b="1" dirty="0"/>
          </a:p>
          <a:p>
            <a:endParaRPr lang="pt-BR" sz="3200" b="1" dirty="0"/>
          </a:p>
          <a:p>
            <a:endParaRPr lang="pt-BR" sz="3200" b="1" dirty="0"/>
          </a:p>
        </p:txBody>
      </p:sp>
      <p:sp>
        <p:nvSpPr>
          <p:cNvPr id="9" name="CaixaDeTexto 8">
            <a:extLst>
              <a:ext uri="{FF2B5EF4-FFF2-40B4-BE49-F238E27FC236}">
                <a16:creationId xmlns:a16="http://schemas.microsoft.com/office/drawing/2014/main" id="{328E4E88-33E5-B3D5-993A-47BB94B7711C}"/>
              </a:ext>
            </a:extLst>
          </p:cNvPr>
          <p:cNvSpPr txBox="1"/>
          <p:nvPr/>
        </p:nvSpPr>
        <p:spPr>
          <a:xfrm>
            <a:off x="914400" y="3312259"/>
            <a:ext cx="10210800" cy="5262979"/>
          </a:xfrm>
          <a:prstGeom prst="rect">
            <a:avLst/>
          </a:prstGeom>
          <a:noFill/>
        </p:spPr>
        <p:txBody>
          <a:bodyPr wrap="square">
            <a:spAutoFit/>
          </a:bodyPr>
          <a:lstStyle/>
          <a:p>
            <a:pPr marL="342900" indent="-342900">
              <a:buFont typeface="Arial" panose="020B0604020202020204" pitchFamily="34" charset="0"/>
              <a:buChar char="•"/>
            </a:pPr>
            <a:r>
              <a:rPr lang="pt-BR" sz="2800" b="1" dirty="0"/>
              <a:t>Instalar o Node.jse o </a:t>
            </a:r>
            <a:r>
              <a:rPr lang="pt-BR" sz="2800" b="1" dirty="0" err="1"/>
              <a:t>npm</a:t>
            </a:r>
            <a:r>
              <a:rPr lang="pt-BR" sz="2800" b="1" dirty="0"/>
              <a:t>: Certifique-se de ter o Node.jse o </a:t>
            </a:r>
            <a:r>
              <a:rPr lang="pt-BR" sz="2800" b="1" dirty="0" err="1"/>
              <a:t>npm</a:t>
            </a:r>
            <a:r>
              <a:rPr lang="pt-BR" sz="2800" b="1" dirty="0"/>
              <a:t> (Node </a:t>
            </a:r>
            <a:r>
              <a:rPr lang="pt-BR" sz="2800" b="1" dirty="0" err="1"/>
              <a:t>Package</a:t>
            </a:r>
            <a:r>
              <a:rPr lang="pt-BR" sz="2800" b="1" dirty="0"/>
              <a:t> Manager) instalados no seu computador. </a:t>
            </a:r>
          </a:p>
          <a:p>
            <a:pPr marL="342900" indent="-342900">
              <a:buFont typeface="Arial" panose="020B0604020202020204" pitchFamily="34" charset="0"/>
              <a:buChar char="•"/>
            </a:pPr>
            <a:endParaRPr lang="pt-BR" sz="2800" b="1" dirty="0"/>
          </a:p>
          <a:p>
            <a:pPr marL="342900" indent="-342900">
              <a:buFont typeface="Arial" panose="020B0604020202020204" pitchFamily="34" charset="0"/>
              <a:buChar char="•"/>
            </a:pPr>
            <a:r>
              <a:rPr lang="pt-BR" sz="2800" b="1" dirty="0"/>
              <a:t>Criar um novo projeto </a:t>
            </a:r>
            <a:r>
              <a:rPr lang="pt-BR" sz="2800" b="1" dirty="0" err="1"/>
              <a:t>React</a:t>
            </a:r>
            <a:r>
              <a:rPr lang="pt-BR" sz="2800" b="1" dirty="0"/>
              <a:t>: Abra o terminal e execute o seguinte comando para criar um novo projeto </a:t>
            </a:r>
            <a:r>
              <a:rPr lang="pt-BR" sz="2800" b="1" dirty="0" err="1"/>
              <a:t>React</a:t>
            </a:r>
            <a:r>
              <a:rPr lang="pt-BR" sz="2800" b="1" dirty="0"/>
              <a:t> usando </a:t>
            </a:r>
            <a:r>
              <a:rPr lang="pt-BR" sz="2800" b="1" dirty="0" err="1"/>
              <a:t>Create</a:t>
            </a:r>
            <a:r>
              <a:rPr lang="pt-BR" sz="2800" b="1" dirty="0"/>
              <a:t> </a:t>
            </a:r>
            <a:r>
              <a:rPr lang="pt-BR" sz="2800" b="1" dirty="0" err="1"/>
              <a:t>React</a:t>
            </a:r>
            <a:r>
              <a:rPr lang="pt-BR" sz="2800" b="1" dirty="0"/>
              <a:t> App:</a:t>
            </a:r>
          </a:p>
          <a:p>
            <a:pPr marL="800100" lvl="1" indent="-342900">
              <a:buFont typeface="Arial" panose="020B0604020202020204" pitchFamily="34" charset="0"/>
              <a:buChar char="•"/>
            </a:pPr>
            <a:r>
              <a:rPr lang="pt-BR" sz="2800" b="1" dirty="0" err="1"/>
              <a:t>npx</a:t>
            </a:r>
            <a:r>
              <a:rPr lang="pt-BR" sz="2800" b="1" dirty="0"/>
              <a:t> </a:t>
            </a:r>
            <a:r>
              <a:rPr lang="pt-BR" sz="2800" b="1" dirty="0" err="1"/>
              <a:t>create</a:t>
            </a:r>
            <a:r>
              <a:rPr lang="pt-BR" sz="2800" b="1" dirty="0"/>
              <a:t>-</a:t>
            </a:r>
            <a:r>
              <a:rPr lang="pt-BR" sz="2800" b="1" dirty="0" err="1"/>
              <a:t>react</a:t>
            </a:r>
            <a:r>
              <a:rPr lang="pt-BR" sz="2800" b="1" dirty="0"/>
              <a:t>-app </a:t>
            </a:r>
            <a:r>
              <a:rPr lang="pt-BR" sz="2800" b="1" dirty="0" err="1"/>
              <a:t>hello</a:t>
            </a:r>
            <a:r>
              <a:rPr lang="pt-BR" sz="2800" b="1" dirty="0"/>
              <a:t>-world</a:t>
            </a:r>
          </a:p>
          <a:p>
            <a:pPr marL="342900" indent="-342900">
              <a:buFont typeface="Arial" panose="020B0604020202020204" pitchFamily="34" charset="0"/>
              <a:buChar char="•"/>
            </a:pPr>
            <a:endParaRPr lang="pt-BR" sz="2800" b="1" dirty="0"/>
          </a:p>
          <a:p>
            <a:pPr marL="342900" indent="-342900">
              <a:buFont typeface="Arial" panose="020B0604020202020204" pitchFamily="34" charset="0"/>
              <a:buChar char="•"/>
            </a:pPr>
            <a:r>
              <a:rPr lang="pt-BR" sz="2800" b="1" dirty="0"/>
              <a:t>Navegar até o diretório do projeto: Após a criação do projeto, navegue até o diretório do projeto:</a:t>
            </a:r>
          </a:p>
          <a:p>
            <a:pPr marL="800100" lvl="1" indent="-342900">
              <a:buFont typeface="Arial" panose="020B0604020202020204" pitchFamily="34" charset="0"/>
              <a:buChar char="•"/>
            </a:pPr>
            <a:r>
              <a:rPr lang="pt-BR" sz="2800" b="1" dirty="0" err="1"/>
              <a:t>cd</a:t>
            </a:r>
            <a:r>
              <a:rPr lang="pt-BR" sz="2800" b="1" dirty="0"/>
              <a:t> </a:t>
            </a:r>
            <a:r>
              <a:rPr lang="pt-BR" sz="2800" b="1" dirty="0" err="1"/>
              <a:t>hello</a:t>
            </a:r>
            <a:r>
              <a:rPr lang="pt-BR" sz="2800" b="1" dirty="0"/>
              <a:t>-world</a:t>
            </a:r>
          </a:p>
          <a:p>
            <a:pPr marL="342900" indent="-342900">
              <a:buFont typeface="Arial" panose="020B0604020202020204" pitchFamily="34" charset="0"/>
              <a:buChar char="•"/>
            </a:pPr>
            <a:endParaRPr lang="pt-BR" sz="2800" b="1" dirty="0"/>
          </a:p>
        </p:txBody>
      </p:sp>
      <p:pic>
        <p:nvPicPr>
          <p:cNvPr id="13" name="Imagem 12">
            <a:extLst>
              <a:ext uri="{FF2B5EF4-FFF2-40B4-BE49-F238E27FC236}">
                <a16:creationId xmlns:a16="http://schemas.microsoft.com/office/drawing/2014/main" id="{CE07EF21-0BBD-24DD-C444-C8AE1FF43591}"/>
              </a:ext>
            </a:extLst>
          </p:cNvPr>
          <p:cNvPicPr>
            <a:picLocks noChangeAspect="1"/>
          </p:cNvPicPr>
          <p:nvPr/>
        </p:nvPicPr>
        <p:blipFill>
          <a:blip r:embed="rId4"/>
          <a:stretch>
            <a:fillRect/>
          </a:stretch>
        </p:blipFill>
        <p:spPr>
          <a:xfrm>
            <a:off x="12192000" y="3557069"/>
            <a:ext cx="4858428" cy="4829849"/>
          </a:xfrm>
          <a:prstGeom prst="rect">
            <a:avLst/>
          </a:prstGeom>
        </p:spPr>
      </p:pic>
    </p:spTree>
    <p:extLst>
      <p:ext uri="{BB962C8B-B14F-4D97-AF65-F5344CB8AC3E}">
        <p14:creationId xmlns:p14="http://schemas.microsoft.com/office/powerpoint/2010/main" val="944242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7B090-8F6F-B83C-4CFB-082F2BD5635F}"/>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CF0E210B-F24C-1169-B1B6-66625DE4FCD2}"/>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26031CE9-6341-C0E8-BB06-89BA278EE732}"/>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15728E26-2DBF-8E3B-DFAC-76B4FAB8B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FB33174-496A-B764-605B-6DBFDFA920FF}"/>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pic>
        <p:nvPicPr>
          <p:cNvPr id="9" name="Imagem 8">
            <a:extLst>
              <a:ext uri="{FF2B5EF4-FFF2-40B4-BE49-F238E27FC236}">
                <a16:creationId xmlns:a16="http://schemas.microsoft.com/office/drawing/2014/main" id="{ECB76C8C-AC1E-D949-3168-DDB3A017294B}"/>
              </a:ext>
            </a:extLst>
          </p:cNvPr>
          <p:cNvPicPr>
            <a:picLocks noChangeAspect="1"/>
          </p:cNvPicPr>
          <p:nvPr/>
        </p:nvPicPr>
        <p:blipFill>
          <a:blip r:embed="rId4"/>
          <a:stretch>
            <a:fillRect/>
          </a:stretch>
        </p:blipFill>
        <p:spPr>
          <a:xfrm>
            <a:off x="6899880" y="4782873"/>
            <a:ext cx="7654320" cy="4866009"/>
          </a:xfrm>
          <a:prstGeom prst="rect">
            <a:avLst/>
          </a:prstGeom>
        </p:spPr>
      </p:pic>
      <p:sp>
        <p:nvSpPr>
          <p:cNvPr id="11" name="CaixaDeTexto 10">
            <a:extLst>
              <a:ext uri="{FF2B5EF4-FFF2-40B4-BE49-F238E27FC236}">
                <a16:creationId xmlns:a16="http://schemas.microsoft.com/office/drawing/2014/main" id="{BCE29827-D1A7-D85B-2E2E-69039CCEA5C5}"/>
              </a:ext>
            </a:extLst>
          </p:cNvPr>
          <p:cNvSpPr txBox="1"/>
          <p:nvPr/>
        </p:nvSpPr>
        <p:spPr>
          <a:xfrm>
            <a:off x="1676400" y="2700635"/>
            <a:ext cx="12877800" cy="1815882"/>
          </a:xfrm>
          <a:prstGeom prst="rect">
            <a:avLst/>
          </a:prstGeom>
          <a:noFill/>
        </p:spPr>
        <p:txBody>
          <a:bodyPr wrap="square">
            <a:spAutoFit/>
          </a:bodyPr>
          <a:lstStyle/>
          <a:p>
            <a:pPr marL="342900" indent="-342900">
              <a:buFont typeface="Arial" panose="020B0604020202020204" pitchFamily="34" charset="0"/>
              <a:buChar char="•"/>
            </a:pPr>
            <a:r>
              <a:rPr lang="pt-BR" sz="2800" b="1" dirty="0"/>
              <a:t>Iniciar o servidor de desenvolvimento: Execute o comando abaixo para iniciar o servidor de desenvolvimento:</a:t>
            </a:r>
          </a:p>
          <a:p>
            <a:pPr marL="800100" lvl="1" indent="-342900">
              <a:buFont typeface="Arial" panose="020B0604020202020204" pitchFamily="34" charset="0"/>
              <a:buChar char="•"/>
            </a:pPr>
            <a:r>
              <a:rPr lang="pt-BR" sz="2800" b="1" dirty="0" err="1"/>
              <a:t>npm</a:t>
            </a:r>
            <a:r>
              <a:rPr lang="pt-BR" sz="2800" b="1" dirty="0"/>
              <a:t> start</a:t>
            </a:r>
          </a:p>
          <a:p>
            <a:pPr marL="800100" lvl="1" indent="-342900">
              <a:buFont typeface="Arial" panose="020B0604020202020204" pitchFamily="34" charset="0"/>
              <a:buChar char="•"/>
            </a:pPr>
            <a:endParaRPr lang="pt-BR" sz="2800" b="1" dirty="0"/>
          </a:p>
        </p:txBody>
      </p:sp>
    </p:spTree>
    <p:extLst>
      <p:ext uri="{BB962C8B-B14F-4D97-AF65-F5344CB8AC3E}">
        <p14:creationId xmlns:p14="http://schemas.microsoft.com/office/powerpoint/2010/main" val="1787631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98771-1CA3-1ADD-2544-D6595194605B}"/>
            </a:ext>
          </a:extLst>
        </p:cNvPr>
        <p:cNvGrpSpPr/>
        <p:nvPr/>
      </p:nvGrpSpPr>
      <p:grpSpPr>
        <a:xfrm>
          <a:off x="0" y="0"/>
          <a:ext cx="0" cy="0"/>
          <a:chOff x="0" y="0"/>
          <a:chExt cx="0" cy="0"/>
        </a:xfrm>
      </p:grpSpPr>
      <p:grpSp>
        <p:nvGrpSpPr>
          <p:cNvPr id="4" name="Agrupar 3">
            <a:extLst>
              <a:ext uri="{FF2B5EF4-FFF2-40B4-BE49-F238E27FC236}">
                <a16:creationId xmlns:a16="http://schemas.microsoft.com/office/drawing/2014/main" id="{4AC003F5-F86F-F93E-46DD-B497EA6BA916}"/>
              </a:ext>
            </a:extLst>
          </p:cNvPr>
          <p:cNvGrpSpPr/>
          <p:nvPr/>
        </p:nvGrpSpPr>
        <p:grpSpPr>
          <a:xfrm>
            <a:off x="-128236" y="0"/>
            <a:ext cx="5891269" cy="10287000"/>
            <a:chOff x="-152400" y="-38100"/>
            <a:chExt cx="5378116" cy="10353212"/>
          </a:xfrm>
        </p:grpSpPr>
        <p:sp>
          <p:nvSpPr>
            <p:cNvPr id="5" name="Retângulo 4">
              <a:extLst>
                <a:ext uri="{FF2B5EF4-FFF2-40B4-BE49-F238E27FC236}">
                  <a16:creationId xmlns:a16="http://schemas.microsoft.com/office/drawing/2014/main" id="{E4439291-6DA0-2D24-1007-3F9614A91A9C}"/>
                </a:ext>
              </a:extLst>
            </p:cNvPr>
            <p:cNvSpPr/>
            <p:nvPr/>
          </p:nvSpPr>
          <p:spPr>
            <a:xfrm>
              <a:off x="-152400" y="-38100"/>
              <a:ext cx="5325362" cy="7501446"/>
            </a:xfrm>
            <a:prstGeom prst="rect">
              <a:avLst/>
            </a:prstGeom>
            <a:solidFill>
              <a:srgbClr val="1C1D2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dirty="0"/>
            </a:p>
          </p:txBody>
        </p:sp>
        <p:pic>
          <p:nvPicPr>
            <p:cNvPr id="6" name="Imagem 5">
              <a:extLst>
                <a:ext uri="{FF2B5EF4-FFF2-40B4-BE49-F238E27FC236}">
                  <a16:creationId xmlns:a16="http://schemas.microsoft.com/office/drawing/2014/main" id="{4E06E166-B478-8CED-49FF-F39CA3BA858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42" b="99318" l="136" r="99457">
                          <a14:foregroundMark x1="53533" y1="84893" x2="53533" y2="84893"/>
                          <a14:foregroundMark x1="28804" y1="82164" x2="28804" y2="82164"/>
                          <a14:foregroundMark x1="5707" y1="71735" x2="5707" y2="71735"/>
                          <a14:foregroundMark x1="87500" y1="77973" x2="87500" y2="77973"/>
                          <a14:foregroundMark x1="6250" y1="98441" x2="81386" y2="99318"/>
                          <a14:foregroundMark x1="86277" y1="61988" x2="99457" y2="65984"/>
                          <a14:foregroundMark x1="3125" y1="92203" x2="3125" y2="92203"/>
                          <a14:foregroundMark x1="3125" y1="92203" x2="3125" y2="92203"/>
                          <a14:foregroundMark x1="15082" y1="75049" x2="15082" y2="75049"/>
                          <a14:foregroundMark x1="3533" y1="82846" x2="29891" y2="83138"/>
                          <a14:foregroundMark x1="29891" y1="83138" x2="52038" y2="82456"/>
                          <a14:foregroundMark x1="52038" y1="82456" x2="74049" y2="82651"/>
                          <a14:foregroundMark x1="74049" y1="82651" x2="87228" y2="81871"/>
                          <a14:foregroundMark x1="87228" y1="81871" x2="88859" y2="75926"/>
                          <a14:foregroundMark x1="88859" y1="75926" x2="88451" y2="74854"/>
                          <a14:foregroundMark x1="408" y1="71345" x2="136" y2="86647"/>
                          <a14:foregroundMark x1="136" y1="86647" x2="10462" y2="87524"/>
                          <a14:foregroundMark x1="10462" y1="87524" x2="11957" y2="86842"/>
                        </a14:backgroundRemoval>
                      </a14:imgEffect>
                    </a14:imgLayer>
                  </a14:imgProps>
                </a:ext>
                <a:ext uri="{28A0092B-C50C-407E-A947-70E740481C1C}">
                  <a14:useLocalDpi xmlns:a14="http://schemas.microsoft.com/office/drawing/2010/main" val="0"/>
                </a:ext>
              </a:extLst>
            </a:blip>
            <a:srcRect t="55249"/>
            <a:stretch/>
          </p:blipFill>
          <p:spPr>
            <a:xfrm>
              <a:off x="-76200" y="5600700"/>
              <a:ext cx="5301916" cy="4714412"/>
            </a:xfrm>
            <a:prstGeom prst="rect">
              <a:avLst/>
            </a:prstGeom>
          </p:spPr>
        </p:pic>
      </p:grpSp>
      <p:sp>
        <p:nvSpPr>
          <p:cNvPr id="7" name="TextBox 3">
            <a:extLst>
              <a:ext uri="{FF2B5EF4-FFF2-40B4-BE49-F238E27FC236}">
                <a16:creationId xmlns:a16="http://schemas.microsoft.com/office/drawing/2014/main" id="{E2329DCF-B763-72C0-5DBE-548643A54E27}"/>
              </a:ext>
            </a:extLst>
          </p:cNvPr>
          <p:cNvSpPr txBox="1"/>
          <p:nvPr/>
        </p:nvSpPr>
        <p:spPr>
          <a:xfrm>
            <a:off x="6532605" y="3709231"/>
            <a:ext cx="10978816" cy="4154984"/>
          </a:xfrm>
          <a:prstGeom prst="rect">
            <a:avLst/>
          </a:prstGeom>
        </p:spPr>
        <p:txBody>
          <a:bodyPr lIns="0" tIns="0" rIns="0" bIns="0" rtlCol="0" anchor="t">
            <a:spAutoFit/>
          </a:bodyPr>
          <a:lstStyle/>
          <a:p>
            <a:pPr>
              <a:lnSpc>
                <a:spcPts val="10800"/>
              </a:lnSpc>
            </a:pPr>
            <a:r>
              <a:rPr lang="pt-BR" sz="9000" noProof="0" dirty="0">
                <a:solidFill>
                  <a:schemeClr val="bg1"/>
                </a:solidFill>
                <a:latin typeface="Libre Franklin Thin"/>
              </a:rPr>
              <a:t>Bem-vindos à disciplina Programação Web</a:t>
            </a:r>
          </a:p>
        </p:txBody>
      </p:sp>
      <p:sp>
        <p:nvSpPr>
          <p:cNvPr id="8" name="TextBox 4">
            <a:extLst>
              <a:ext uri="{FF2B5EF4-FFF2-40B4-BE49-F238E27FC236}">
                <a16:creationId xmlns:a16="http://schemas.microsoft.com/office/drawing/2014/main" id="{7618F8C9-ACCF-8D89-B290-3A09F30C9E70}"/>
              </a:ext>
            </a:extLst>
          </p:cNvPr>
          <p:cNvSpPr txBox="1"/>
          <p:nvPr/>
        </p:nvSpPr>
        <p:spPr>
          <a:xfrm>
            <a:off x="13748093" y="802581"/>
            <a:ext cx="3783923" cy="690830"/>
          </a:xfrm>
          <a:prstGeom prst="rect">
            <a:avLst/>
          </a:prstGeom>
        </p:spPr>
        <p:txBody>
          <a:bodyPr lIns="0" tIns="0" rIns="0" bIns="0" rtlCol="0" anchor="t">
            <a:spAutoFit/>
          </a:bodyPr>
          <a:lstStyle/>
          <a:p>
            <a:pPr algn="r">
              <a:lnSpc>
                <a:spcPts val="2800"/>
              </a:lnSpc>
            </a:pPr>
            <a:r>
              <a:rPr lang="pt-BR" sz="2000" noProof="0" dirty="0">
                <a:solidFill>
                  <a:schemeClr val="bg1"/>
                </a:solidFill>
                <a:latin typeface="Libre Franklin Light"/>
              </a:rPr>
              <a:t>Professor Me. Leonardo Vieira Guimarães</a:t>
            </a:r>
          </a:p>
        </p:txBody>
      </p:sp>
      <p:sp>
        <p:nvSpPr>
          <p:cNvPr id="9" name="TextBox 5">
            <a:extLst>
              <a:ext uri="{FF2B5EF4-FFF2-40B4-BE49-F238E27FC236}">
                <a16:creationId xmlns:a16="http://schemas.microsoft.com/office/drawing/2014/main" id="{FD18BD1A-10A1-CF45-955B-9CF2241A12A7}"/>
              </a:ext>
            </a:extLst>
          </p:cNvPr>
          <p:cNvSpPr txBox="1"/>
          <p:nvPr/>
        </p:nvSpPr>
        <p:spPr>
          <a:xfrm>
            <a:off x="6553200" y="802581"/>
            <a:ext cx="5301916" cy="331757"/>
          </a:xfrm>
          <a:prstGeom prst="rect">
            <a:avLst/>
          </a:prstGeom>
        </p:spPr>
        <p:txBody>
          <a:bodyPr wrap="square" lIns="0" tIns="0" rIns="0" bIns="0" rtlCol="0" anchor="t">
            <a:spAutoFit/>
          </a:bodyPr>
          <a:lstStyle/>
          <a:p>
            <a:pPr>
              <a:lnSpc>
                <a:spcPts val="2800"/>
              </a:lnSpc>
            </a:pPr>
            <a:r>
              <a:rPr lang="pt-BR" sz="2000" noProof="0" dirty="0">
                <a:solidFill>
                  <a:schemeClr val="bg1"/>
                </a:solidFill>
                <a:latin typeface="Libre Franklin Light"/>
              </a:rPr>
              <a:t>CENTRO UNIVERSITÁRIO NEWTON PAIVA</a:t>
            </a:r>
          </a:p>
        </p:txBody>
      </p:sp>
      <p:sp>
        <p:nvSpPr>
          <p:cNvPr id="10" name="AutoShape 6">
            <a:extLst>
              <a:ext uri="{FF2B5EF4-FFF2-40B4-BE49-F238E27FC236}">
                <a16:creationId xmlns:a16="http://schemas.microsoft.com/office/drawing/2014/main" id="{9AFFC078-4BDE-CD9A-A8F0-7B5A4080F19C}"/>
              </a:ext>
            </a:extLst>
          </p:cNvPr>
          <p:cNvSpPr/>
          <p:nvPr/>
        </p:nvSpPr>
        <p:spPr>
          <a:xfrm>
            <a:off x="6553200" y="501108"/>
            <a:ext cx="10978816" cy="0"/>
          </a:xfrm>
          <a:prstGeom prst="line">
            <a:avLst/>
          </a:prstGeom>
          <a:ln w="9525" cap="flat">
            <a:solidFill>
              <a:srgbClr val="BFBFBF"/>
            </a:solidFill>
            <a:prstDash val="solid"/>
            <a:headEnd type="none" w="sm" len="sm"/>
            <a:tailEnd type="none" w="sm" len="sm"/>
          </a:ln>
        </p:spPr>
        <p:txBody>
          <a:bodyPr/>
          <a:lstStyle/>
          <a:p>
            <a:endParaRPr lang="pt-BR" noProof="0" dirty="0">
              <a:solidFill>
                <a:schemeClr val="bg1"/>
              </a:solidFill>
            </a:endParaRPr>
          </a:p>
        </p:txBody>
      </p:sp>
      <p:sp>
        <p:nvSpPr>
          <p:cNvPr id="12" name="AutoShape 7">
            <a:extLst>
              <a:ext uri="{FF2B5EF4-FFF2-40B4-BE49-F238E27FC236}">
                <a16:creationId xmlns:a16="http://schemas.microsoft.com/office/drawing/2014/main" id="{7970B6A7-0864-F8D5-B0F4-7B4B59FE8CFF}"/>
              </a:ext>
            </a:extLst>
          </p:cNvPr>
          <p:cNvSpPr/>
          <p:nvPr/>
        </p:nvSpPr>
        <p:spPr>
          <a:xfrm>
            <a:off x="6553200" y="1485900"/>
            <a:ext cx="10978816" cy="0"/>
          </a:xfrm>
          <a:prstGeom prst="line">
            <a:avLst/>
          </a:prstGeom>
          <a:ln w="9525" cap="flat">
            <a:solidFill>
              <a:srgbClr val="BFBFBF"/>
            </a:solidFill>
            <a:prstDash val="solid"/>
            <a:headEnd type="none" w="sm" len="sm"/>
            <a:tailEnd type="none" w="sm" len="sm"/>
          </a:ln>
        </p:spPr>
        <p:txBody>
          <a:bodyPr/>
          <a:lstStyle/>
          <a:p>
            <a:endParaRPr lang="pt-BR" noProof="0" dirty="0">
              <a:solidFill>
                <a:schemeClr val="bg1"/>
              </a:solidFill>
            </a:endParaRPr>
          </a:p>
        </p:txBody>
      </p:sp>
      <p:pic>
        <p:nvPicPr>
          <p:cNvPr id="2" name="Picture 4" descr="Newton Paiva Wyden: Cursos, Bolsas, Valores, Nota do MEC e Faculdades">
            <a:extLst>
              <a:ext uri="{FF2B5EF4-FFF2-40B4-BE49-F238E27FC236}">
                <a16:creationId xmlns:a16="http://schemas.microsoft.com/office/drawing/2014/main" id="{BF322FE8-A9BB-A2FD-7C14-10FD1CA28A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783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43B332CD-80D9-BD4E-B6A9-43E406FADF9B}"/>
              </a:ext>
            </a:extLst>
          </p:cNvPr>
          <p:cNvSpPr>
            <a:spLocks noGrp="1"/>
          </p:cNvSpPr>
          <p:nvPr>
            <p:ph type="sldNum" sz="quarter" idx="12"/>
          </p:nvPr>
        </p:nvSpPr>
        <p:spPr>
          <a:xfrm>
            <a:off x="13456229" y="9534526"/>
            <a:ext cx="4114800" cy="547688"/>
          </a:xfrm>
        </p:spPr>
        <p:txBody>
          <a:bodyPr vert="horz" lIns="137160" tIns="68580" rIns="137160" bIns="68580" rtlCol="0" anchor="ctr">
            <a:normAutofit/>
          </a:bodyPr>
          <a:lstStyle/>
          <a:p>
            <a:pPr defTabSz="1371600">
              <a:spcAft>
                <a:spcPts val="900"/>
              </a:spcAft>
              <a:defRPr/>
            </a:pPr>
            <a:fld id="{A9B0D8CA-817B-9E4B-9DB0-A451089E105D}" type="slidenum">
              <a:rPr lang="en-US" sz="1800">
                <a:solidFill>
                  <a:schemeClr val="bg1"/>
                </a:solidFill>
                <a:latin typeface="Calibri" panose="020F0502020204030204"/>
              </a:rPr>
              <a:pPr defTabSz="1371600">
                <a:spcAft>
                  <a:spcPts val="900"/>
                </a:spcAft>
                <a:defRPr/>
              </a:pPr>
              <a:t>20</a:t>
            </a:fld>
            <a:endParaRPr lang="en-US" sz="1800">
              <a:solidFill>
                <a:schemeClr val="bg1"/>
              </a:solidFill>
              <a:latin typeface="Calibri" panose="020F0502020204030204"/>
            </a:endParaRPr>
          </a:p>
        </p:txBody>
      </p:sp>
      <p:pic>
        <p:nvPicPr>
          <p:cNvPr id="9" name="Imagem 8" descr="Uma imagem contendo quarto&#10;&#10;Descrição gerada automaticamente">
            <a:extLst>
              <a:ext uri="{FF2B5EF4-FFF2-40B4-BE49-F238E27FC236}">
                <a16:creationId xmlns:a16="http://schemas.microsoft.com/office/drawing/2014/main" id="{BCA2C580-5E97-CE44-9975-C016153B2CB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ement/>
                    </a14:imgEffect>
                  </a14:imgLayer>
                </a14:imgProps>
              </a:ext>
            </a:extLst>
          </a:blip>
          <a:srcRect r="24160" b="9091"/>
          <a:stretch/>
        </p:blipFill>
        <p:spPr>
          <a:xfrm>
            <a:off x="5285232" y="15"/>
            <a:ext cx="13002768" cy="10286985"/>
          </a:xfrm>
          <a:prstGeom prst="rect">
            <a:avLst/>
          </a:prstGeom>
        </p:spPr>
      </p:pic>
      <p:sp>
        <p:nvSpPr>
          <p:cNvPr id="6" name="Corda 5"/>
          <p:cNvSpPr/>
          <p:nvPr/>
        </p:nvSpPr>
        <p:spPr>
          <a:xfrm rot="12065510">
            <a:off x="185302" y="-30936"/>
            <a:ext cx="9449615" cy="10411958"/>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 name="Título 1">
            <a:extLst>
              <a:ext uri="{FF2B5EF4-FFF2-40B4-BE49-F238E27FC236}">
                <a16:creationId xmlns:a16="http://schemas.microsoft.com/office/drawing/2014/main" id="{CE4BFA6B-810C-0540-B113-EB636C857A19}"/>
              </a:ext>
            </a:extLst>
          </p:cNvPr>
          <p:cNvSpPr>
            <a:spLocks noGrp="1"/>
          </p:cNvSpPr>
          <p:nvPr>
            <p:ph type="title"/>
          </p:nvPr>
        </p:nvSpPr>
        <p:spPr>
          <a:xfrm>
            <a:off x="637319" y="2642124"/>
            <a:ext cx="7385246" cy="4806201"/>
          </a:xfrm>
        </p:spPr>
        <p:txBody>
          <a:bodyPr vert="horz" lIns="137160" tIns="68580" rIns="137160" bIns="68580" rtlCol="0" anchor="ctr">
            <a:normAutofit/>
          </a:bodyPr>
          <a:lstStyle/>
          <a:p>
            <a:pPr defTabSz="1371600">
              <a:lnSpc>
                <a:spcPct val="90000"/>
              </a:lnSpc>
            </a:pPr>
            <a:r>
              <a:rPr lang="en-US" sz="8100" b="1" dirty="0">
                <a:solidFill>
                  <a:srgbClr val="B6A07D"/>
                </a:solidFill>
              </a:rPr>
              <a:t>DÚVIDAS?</a:t>
            </a:r>
          </a:p>
        </p:txBody>
      </p:sp>
      <p:pic>
        <p:nvPicPr>
          <p:cNvPr id="3" name="Picture 4" descr="Newton Paiva Wyden: Cursos, Bolsas, Valores, Nota do MEC e Faculdades">
            <a:extLst>
              <a:ext uri="{FF2B5EF4-FFF2-40B4-BE49-F238E27FC236}">
                <a16:creationId xmlns:a16="http://schemas.microsoft.com/office/drawing/2014/main" id="{C5C145CD-D480-F0ED-11FC-D64E01B3D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095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E4B98-84EF-1984-5A10-7384B47184B2}"/>
            </a:ext>
          </a:extLst>
        </p:cNvPr>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215AF4B5-69E2-0199-9BF9-C9A37F7509F9}"/>
              </a:ext>
            </a:extLst>
          </p:cNvPr>
          <p:cNvSpPr>
            <a:spLocks noGrp="1"/>
          </p:cNvSpPr>
          <p:nvPr>
            <p:ph type="sldNum" sz="quarter" idx="12"/>
          </p:nvPr>
        </p:nvSpPr>
        <p:spPr>
          <a:xfrm>
            <a:off x="13456229" y="9534526"/>
            <a:ext cx="4114800" cy="547688"/>
          </a:xfrm>
        </p:spPr>
        <p:txBody>
          <a:bodyPr vert="horz" lIns="137160" tIns="68580" rIns="137160" bIns="68580" rtlCol="0" anchor="ctr">
            <a:normAutofit/>
          </a:bodyPr>
          <a:lstStyle/>
          <a:p>
            <a:pPr defTabSz="1371600">
              <a:spcAft>
                <a:spcPts val="900"/>
              </a:spcAft>
              <a:defRPr/>
            </a:pPr>
            <a:fld id="{A9B0D8CA-817B-9E4B-9DB0-A451089E105D}" type="slidenum">
              <a:rPr lang="pt-BR" sz="1800" noProof="0" smtClean="0">
                <a:solidFill>
                  <a:schemeClr val="bg1"/>
                </a:solidFill>
                <a:latin typeface="Calibri" panose="020F0502020204030204"/>
              </a:rPr>
              <a:pPr defTabSz="1371600">
                <a:spcAft>
                  <a:spcPts val="900"/>
                </a:spcAft>
                <a:defRPr/>
              </a:pPr>
              <a:t>21</a:t>
            </a:fld>
            <a:endParaRPr lang="pt-BR" sz="1800" noProof="0" dirty="0">
              <a:solidFill>
                <a:schemeClr val="bg1"/>
              </a:solidFill>
              <a:latin typeface="Calibri" panose="020F0502020204030204"/>
            </a:endParaRPr>
          </a:p>
        </p:txBody>
      </p:sp>
      <p:pic>
        <p:nvPicPr>
          <p:cNvPr id="9" name="Imagem 8" descr="Uma imagem contendo quarto&#10;&#10;Descrição gerada automaticamente">
            <a:extLst>
              <a:ext uri="{FF2B5EF4-FFF2-40B4-BE49-F238E27FC236}">
                <a16:creationId xmlns:a16="http://schemas.microsoft.com/office/drawing/2014/main" id="{F5347A72-0748-50A7-204F-D5FC783C78A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ement/>
                    </a14:imgEffect>
                  </a14:imgLayer>
                </a14:imgProps>
              </a:ext>
            </a:extLst>
          </a:blip>
          <a:srcRect r="24160" b="9091"/>
          <a:stretch/>
        </p:blipFill>
        <p:spPr>
          <a:xfrm>
            <a:off x="5285232" y="15"/>
            <a:ext cx="13002768" cy="10286985"/>
          </a:xfrm>
          <a:prstGeom prst="rect">
            <a:avLst/>
          </a:prstGeom>
        </p:spPr>
      </p:pic>
      <p:sp>
        <p:nvSpPr>
          <p:cNvPr id="6" name="Corda 5">
            <a:extLst>
              <a:ext uri="{FF2B5EF4-FFF2-40B4-BE49-F238E27FC236}">
                <a16:creationId xmlns:a16="http://schemas.microsoft.com/office/drawing/2014/main" id="{65D05025-2BF6-F55B-EB60-4541594F1620}"/>
              </a:ext>
            </a:extLst>
          </p:cNvPr>
          <p:cNvSpPr/>
          <p:nvPr/>
        </p:nvSpPr>
        <p:spPr>
          <a:xfrm rot="12065510">
            <a:off x="185302" y="-30936"/>
            <a:ext cx="9449615" cy="10411958"/>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noProof="0" dirty="0"/>
          </a:p>
        </p:txBody>
      </p:sp>
      <p:sp>
        <p:nvSpPr>
          <p:cNvPr id="2" name="Título 1">
            <a:extLst>
              <a:ext uri="{FF2B5EF4-FFF2-40B4-BE49-F238E27FC236}">
                <a16:creationId xmlns:a16="http://schemas.microsoft.com/office/drawing/2014/main" id="{35A03F3F-2918-8568-51F4-0471E746C1FB}"/>
              </a:ext>
            </a:extLst>
          </p:cNvPr>
          <p:cNvSpPr>
            <a:spLocks noGrp="1"/>
          </p:cNvSpPr>
          <p:nvPr>
            <p:ph type="title"/>
          </p:nvPr>
        </p:nvSpPr>
        <p:spPr>
          <a:xfrm>
            <a:off x="637319" y="2642124"/>
            <a:ext cx="7385246" cy="4806201"/>
          </a:xfrm>
        </p:spPr>
        <p:txBody>
          <a:bodyPr vert="horz" lIns="137160" tIns="68580" rIns="137160" bIns="68580" rtlCol="0" anchor="ctr">
            <a:normAutofit/>
          </a:bodyPr>
          <a:lstStyle/>
          <a:p>
            <a:pPr defTabSz="1371600">
              <a:lnSpc>
                <a:spcPct val="90000"/>
              </a:lnSpc>
            </a:pPr>
            <a:r>
              <a:rPr lang="pt-BR" sz="8100" b="1" noProof="0" dirty="0">
                <a:solidFill>
                  <a:srgbClr val="B6A07D"/>
                </a:solidFill>
              </a:rPr>
              <a:t>Próxima aula:</a:t>
            </a:r>
            <a:br>
              <a:rPr lang="pt-BR" sz="8100" b="1" noProof="0" dirty="0">
                <a:solidFill>
                  <a:srgbClr val="B6A07D"/>
                </a:solidFill>
              </a:rPr>
            </a:br>
            <a:r>
              <a:rPr lang="pt-BR" sz="8100" b="1" noProof="0" dirty="0">
                <a:solidFill>
                  <a:srgbClr val="B6A07D"/>
                </a:solidFill>
              </a:rPr>
              <a:t>Arquitetura de Microsserviços</a:t>
            </a:r>
          </a:p>
        </p:txBody>
      </p:sp>
      <p:pic>
        <p:nvPicPr>
          <p:cNvPr id="3" name="Picture 4" descr="Newton Paiva Wyden: Cursos, Bolsas, Valores, Nota do MEC e Faculdades">
            <a:extLst>
              <a:ext uri="{FF2B5EF4-FFF2-40B4-BE49-F238E27FC236}">
                <a16:creationId xmlns:a16="http://schemas.microsoft.com/office/drawing/2014/main" id="{449C03F0-33C5-1F8E-71A9-BBE59B8EA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289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F7BFC-2262-7816-395D-AD7EDD275D9B}"/>
            </a:ext>
          </a:extLst>
        </p:cNvPr>
        <p:cNvGrpSpPr/>
        <p:nvPr/>
      </p:nvGrpSpPr>
      <p:grpSpPr>
        <a:xfrm>
          <a:off x="0" y="0"/>
          <a:ext cx="0" cy="0"/>
          <a:chOff x="0" y="0"/>
          <a:chExt cx="0" cy="0"/>
        </a:xfrm>
      </p:grpSpPr>
      <p:pic>
        <p:nvPicPr>
          <p:cNvPr id="2" name="Picture 4" descr="Newton Paiva Wyden: Cursos, Bolsas, Valores, Nota do MEC e Faculdades">
            <a:extLst>
              <a:ext uri="{FF2B5EF4-FFF2-40B4-BE49-F238E27FC236}">
                <a16:creationId xmlns:a16="http://schemas.microsoft.com/office/drawing/2014/main" id="{CF901F1B-2F4D-C923-6C34-0D71BB849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148"/>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5" name="Text 0">
            <a:extLst>
              <a:ext uri="{FF2B5EF4-FFF2-40B4-BE49-F238E27FC236}">
                <a16:creationId xmlns:a16="http://schemas.microsoft.com/office/drawing/2014/main" id="{C0F99C31-5A5C-498B-21CE-2C294258DF4F}"/>
              </a:ext>
            </a:extLst>
          </p:cNvPr>
          <p:cNvSpPr/>
          <p:nvPr/>
        </p:nvSpPr>
        <p:spPr>
          <a:xfrm>
            <a:off x="0" y="3314700"/>
            <a:ext cx="10713719" cy="5410200"/>
          </a:xfrm>
          <a:prstGeom prst="rect">
            <a:avLst/>
          </a:prstGeom>
        </p:spPr>
        <p:txBody>
          <a:bodyPr vert="horz" lIns="76200" tIns="38100" rIns="76200" bIns="38100" rtlCol="0" anchor="ctr">
            <a:normAutofit/>
          </a:bodyPr>
          <a:lstStyle/>
          <a:p>
            <a:pPr algn="ctr">
              <a:lnSpc>
                <a:spcPct val="90000"/>
              </a:lnSpc>
              <a:spcBef>
                <a:spcPct val="0"/>
              </a:spcBef>
              <a:spcAft>
                <a:spcPts val="500"/>
              </a:spcAft>
            </a:pPr>
            <a:r>
              <a:rPr lang="en-US" sz="8800" b="1" dirty="0" err="1">
                <a:solidFill>
                  <a:schemeClr val="accent6">
                    <a:lumMod val="75000"/>
                  </a:schemeClr>
                </a:solidFill>
                <a:latin typeface="Calibri" panose="020F0502020204030204" pitchFamily="34" charset="0"/>
                <a:ea typeface="+mj-ea"/>
                <a:cs typeface="Calibri" panose="020F0502020204030204" pitchFamily="34" charset="0"/>
              </a:rPr>
              <a:t>Obrigado</a:t>
            </a:r>
            <a:r>
              <a:rPr lang="en-US" sz="8800" b="1" dirty="0">
                <a:solidFill>
                  <a:schemeClr val="accent6">
                    <a:lumMod val="75000"/>
                  </a:schemeClr>
                </a:solidFill>
                <a:latin typeface="Calibri" panose="020F0502020204030204" pitchFamily="34" charset="0"/>
                <a:ea typeface="+mj-ea"/>
                <a:cs typeface="Calibri" panose="020F0502020204030204" pitchFamily="34" charset="0"/>
              </a:rPr>
              <a:t>!</a:t>
            </a:r>
          </a:p>
          <a:p>
            <a:pPr algn="ctr">
              <a:lnSpc>
                <a:spcPct val="90000"/>
              </a:lnSpc>
              <a:spcBef>
                <a:spcPct val="0"/>
              </a:spcBef>
              <a:spcAft>
                <a:spcPts val="500"/>
              </a:spcAft>
            </a:pPr>
            <a:endParaRPr lang="en-US" sz="8800" b="1" dirty="0">
              <a:solidFill>
                <a:schemeClr val="accent6">
                  <a:lumMod val="75000"/>
                </a:schemeClr>
              </a:solidFill>
              <a:latin typeface="Calibri" panose="020F0502020204030204" pitchFamily="34" charset="0"/>
              <a:ea typeface="+mj-ea"/>
              <a:cs typeface="Calibri" panose="020F0502020204030204" pitchFamily="34" charset="0"/>
            </a:endParaRPr>
          </a:p>
          <a:p>
            <a:pPr algn="ctr">
              <a:lnSpc>
                <a:spcPct val="90000"/>
              </a:lnSpc>
              <a:spcBef>
                <a:spcPct val="0"/>
              </a:spcBef>
              <a:spcAft>
                <a:spcPts val="500"/>
              </a:spcAft>
            </a:pPr>
            <a:endParaRPr lang="en-US" sz="8800" b="1" dirty="0">
              <a:solidFill>
                <a:schemeClr val="accent6">
                  <a:lumMod val="75000"/>
                </a:schemeClr>
              </a:solidFill>
              <a:latin typeface="Calibri" panose="020F0502020204030204" pitchFamily="34" charset="0"/>
              <a:ea typeface="+mj-ea"/>
              <a:cs typeface="Calibri" panose="020F0502020204030204" pitchFamily="34" charset="0"/>
            </a:endParaRPr>
          </a:p>
          <a:p>
            <a:pPr algn="ctr">
              <a:lnSpc>
                <a:spcPct val="90000"/>
              </a:lnSpc>
              <a:spcBef>
                <a:spcPct val="0"/>
              </a:spcBef>
              <a:spcAft>
                <a:spcPts val="500"/>
              </a:spcAft>
            </a:pPr>
            <a:r>
              <a:rPr lang="en-US" sz="5200" b="1" dirty="0">
                <a:solidFill>
                  <a:schemeClr val="accent6">
                    <a:lumMod val="75000"/>
                  </a:schemeClr>
                </a:solidFill>
                <a:latin typeface="Calibri" panose="020F0502020204030204" pitchFamily="34" charset="0"/>
                <a:ea typeface="+mj-ea"/>
                <a:cs typeface="Calibri" panose="020F0502020204030204" pitchFamily="34" charset="0"/>
              </a:rPr>
              <a:t>leonardo.guimaraes@newtonpaiva.br</a:t>
            </a:r>
          </a:p>
        </p:txBody>
      </p:sp>
      <p:pic>
        <p:nvPicPr>
          <p:cNvPr id="3" name="Espaço Reservado para Conteúdo 4" descr="Conceito de inicialização de negócios com foguete e telefone celular em fundo azul">
            <a:extLst>
              <a:ext uri="{FF2B5EF4-FFF2-40B4-BE49-F238E27FC236}">
                <a16:creationId xmlns:a16="http://schemas.microsoft.com/office/drawing/2014/main" id="{698A402A-5FFC-EB6D-07DF-0E4C8886EBFF}"/>
              </a:ext>
            </a:extLst>
          </p:cNvPr>
          <p:cNvPicPr>
            <a:picLocks noChangeAspect="1"/>
          </p:cNvPicPr>
          <p:nvPr/>
        </p:nvPicPr>
        <p:blipFill>
          <a:blip r:embed="rId4"/>
          <a:srcRect l="6599" r="46231" b="-1"/>
          <a:stretch/>
        </p:blipFill>
        <p:spPr>
          <a:xfrm>
            <a:off x="11018520" y="-3148"/>
            <a:ext cx="7269480" cy="10286985"/>
          </a:xfrm>
          <a:prstGeom prst="rect">
            <a:avLst/>
          </a:prstGeom>
        </p:spPr>
      </p:pic>
    </p:spTree>
    <p:extLst>
      <p:ext uri="{BB962C8B-B14F-4D97-AF65-F5344CB8AC3E}">
        <p14:creationId xmlns:p14="http://schemas.microsoft.com/office/powerpoint/2010/main" val="1357460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98771-1CA3-1ADD-2544-D6595194605B}"/>
            </a:ext>
          </a:extLst>
        </p:cNvPr>
        <p:cNvGrpSpPr/>
        <p:nvPr/>
      </p:nvGrpSpPr>
      <p:grpSpPr>
        <a:xfrm>
          <a:off x="0" y="0"/>
          <a:ext cx="0" cy="0"/>
          <a:chOff x="0" y="0"/>
          <a:chExt cx="0" cy="0"/>
        </a:xfrm>
      </p:grpSpPr>
      <p:pic>
        <p:nvPicPr>
          <p:cNvPr id="2" name="Picture 4" descr="Newton Paiva Wyden: Cursos, Bolsas, Valores, Nota do MEC e Faculdades">
            <a:extLst>
              <a:ext uri="{FF2B5EF4-FFF2-40B4-BE49-F238E27FC236}">
                <a16:creationId xmlns:a16="http://schemas.microsoft.com/office/drawing/2014/main" id="{4089C9AB-9A30-97BE-4F2B-1457EBC80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0394"/>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a:extLst>
              <a:ext uri="{FF2B5EF4-FFF2-40B4-BE49-F238E27FC236}">
                <a16:creationId xmlns:a16="http://schemas.microsoft.com/office/drawing/2014/main" id="{BBE936B9-0CAB-2F71-D21A-3FFD83498962}"/>
              </a:ext>
            </a:extLst>
          </p:cNvPr>
          <p:cNvSpPr txBox="1"/>
          <p:nvPr/>
        </p:nvSpPr>
        <p:spPr>
          <a:xfrm>
            <a:off x="1306634" y="2324100"/>
            <a:ext cx="11707643" cy="1013098"/>
          </a:xfrm>
          <a:prstGeom prst="rect">
            <a:avLst/>
          </a:prstGeom>
        </p:spPr>
        <p:txBody>
          <a:bodyPr lIns="0" tIns="0" rIns="0" bIns="0" rtlCol="0" anchor="t">
            <a:spAutoFit/>
          </a:bodyPr>
          <a:lstStyle/>
          <a:p>
            <a:pPr>
              <a:lnSpc>
                <a:spcPts val="7920"/>
              </a:lnSpc>
            </a:pPr>
            <a:r>
              <a:rPr lang="pt-BR" sz="7200" noProof="0" dirty="0">
                <a:solidFill>
                  <a:schemeClr val="bg1"/>
                </a:solidFill>
                <a:latin typeface="Libre Franklin Thin"/>
              </a:rPr>
              <a:t>AGENDA DO DIA</a:t>
            </a:r>
          </a:p>
        </p:txBody>
      </p:sp>
      <p:sp>
        <p:nvSpPr>
          <p:cNvPr id="5" name="CaixaDeTexto 4">
            <a:extLst>
              <a:ext uri="{FF2B5EF4-FFF2-40B4-BE49-F238E27FC236}">
                <a16:creationId xmlns:a16="http://schemas.microsoft.com/office/drawing/2014/main" id="{C028743B-827B-689C-C4C0-12DEF13EFE52}"/>
              </a:ext>
            </a:extLst>
          </p:cNvPr>
          <p:cNvSpPr txBox="1"/>
          <p:nvPr/>
        </p:nvSpPr>
        <p:spPr>
          <a:xfrm>
            <a:off x="1306634" y="4000500"/>
            <a:ext cx="14353353" cy="4935005"/>
          </a:xfrm>
          <a:prstGeom prst="rect">
            <a:avLst/>
          </a:prstGeom>
          <a:noFill/>
        </p:spPr>
        <p:txBody>
          <a:bodyPr wrap="none" rtlCol="0">
            <a:spAutoFit/>
          </a:bodyPr>
          <a:lstStyle/>
          <a:p>
            <a:pPr marL="457200" indent="-457200">
              <a:lnSpc>
                <a:spcPct val="110000"/>
              </a:lnSpc>
              <a:buFont typeface="Arial" panose="020B0604020202020204" pitchFamily="34" charset="0"/>
              <a:buChar char="•"/>
            </a:pPr>
            <a:r>
              <a:rPr lang="pt-BR" sz="3600" noProof="0" dirty="0">
                <a:solidFill>
                  <a:schemeClr val="bg1">
                    <a:lumMod val="95000"/>
                  </a:schemeClr>
                </a:solidFill>
              </a:rPr>
              <a:t>Introdução à disciplina de aplicações web</a:t>
            </a:r>
          </a:p>
          <a:p>
            <a:pPr marL="914400" lvl="1" indent="-457200">
              <a:lnSpc>
                <a:spcPct val="110000"/>
              </a:lnSpc>
              <a:buFont typeface="Arial" panose="020B0604020202020204" pitchFamily="34" charset="0"/>
              <a:buChar char="•"/>
            </a:pPr>
            <a:r>
              <a:rPr lang="pt-BR" sz="3600" noProof="0" dirty="0">
                <a:solidFill>
                  <a:schemeClr val="bg1">
                    <a:lumMod val="95000"/>
                  </a:schemeClr>
                </a:solidFill>
              </a:rPr>
              <a:t>Estudo de caso: Implementação de uma aplicação web de e-commerce</a:t>
            </a:r>
          </a:p>
          <a:p>
            <a:pPr marL="914400" lvl="1" indent="-457200">
              <a:lnSpc>
                <a:spcPct val="110000"/>
              </a:lnSpc>
              <a:buFont typeface="Arial" panose="020B0604020202020204" pitchFamily="34" charset="0"/>
              <a:buChar char="•"/>
            </a:pPr>
            <a:r>
              <a:rPr lang="pt-BR" sz="3600" noProof="0" dirty="0">
                <a:solidFill>
                  <a:schemeClr val="bg1">
                    <a:lumMod val="95000"/>
                  </a:schemeClr>
                </a:solidFill>
              </a:rPr>
              <a:t>Arquitetura de microsserviços</a:t>
            </a:r>
          </a:p>
          <a:p>
            <a:pPr marL="914400" lvl="1" indent="-457200">
              <a:lnSpc>
                <a:spcPct val="110000"/>
              </a:lnSpc>
              <a:buFont typeface="Arial" panose="020B0604020202020204" pitchFamily="34" charset="0"/>
              <a:buChar char="•"/>
            </a:pPr>
            <a:r>
              <a:rPr lang="pt-BR" sz="3600" noProof="0" dirty="0">
                <a:solidFill>
                  <a:schemeClr val="bg1">
                    <a:lumMod val="95000"/>
                  </a:schemeClr>
                </a:solidFill>
              </a:rPr>
              <a:t>Modelo de arquitetura REST e boas práticas</a:t>
            </a:r>
          </a:p>
          <a:p>
            <a:pPr marL="914400" lvl="1" indent="-457200">
              <a:lnSpc>
                <a:spcPct val="110000"/>
              </a:lnSpc>
              <a:buFont typeface="Arial" panose="020B0604020202020204" pitchFamily="34" charset="0"/>
              <a:buChar char="•"/>
            </a:pPr>
            <a:r>
              <a:rPr lang="pt-BR" sz="3600" noProof="0" dirty="0">
                <a:solidFill>
                  <a:schemeClr val="bg1">
                    <a:lumMod val="95000"/>
                  </a:schemeClr>
                </a:solidFill>
              </a:rPr>
              <a:t>Construção e organização de serviços Web</a:t>
            </a:r>
          </a:p>
          <a:p>
            <a:pPr marL="914400" lvl="1" indent="-457200">
              <a:lnSpc>
                <a:spcPct val="110000"/>
              </a:lnSpc>
              <a:buFont typeface="Arial" panose="020B0604020202020204" pitchFamily="34" charset="0"/>
              <a:buChar char="•"/>
            </a:pPr>
            <a:r>
              <a:rPr lang="pt-BR" sz="3600" noProof="0" dirty="0">
                <a:solidFill>
                  <a:schemeClr val="bg1">
                    <a:lumMod val="95000"/>
                  </a:schemeClr>
                </a:solidFill>
              </a:rPr>
              <a:t>Testes e segurança em aplicações web</a:t>
            </a:r>
          </a:p>
          <a:p>
            <a:pPr marL="914400" lvl="1" indent="-457200">
              <a:lnSpc>
                <a:spcPct val="110000"/>
              </a:lnSpc>
              <a:buFont typeface="Arial" panose="020B0604020202020204" pitchFamily="34" charset="0"/>
              <a:buChar char="•"/>
            </a:pPr>
            <a:r>
              <a:rPr lang="pt-BR" sz="3600" noProof="0" dirty="0">
                <a:solidFill>
                  <a:schemeClr val="bg1">
                    <a:lumMod val="95000"/>
                  </a:schemeClr>
                </a:solidFill>
              </a:rPr>
              <a:t>Documentação e monitoramento</a:t>
            </a:r>
          </a:p>
          <a:p>
            <a:pPr marL="914400" lvl="1" indent="-457200">
              <a:lnSpc>
                <a:spcPct val="110000"/>
              </a:lnSpc>
              <a:buFont typeface="Arial" panose="020B0604020202020204" pitchFamily="34" charset="0"/>
              <a:buChar char="•"/>
            </a:pPr>
            <a:r>
              <a:rPr lang="pt-BR" sz="3600" noProof="0" dirty="0">
                <a:solidFill>
                  <a:schemeClr val="bg1">
                    <a:lumMod val="95000"/>
                  </a:schemeClr>
                </a:solidFill>
              </a:rPr>
              <a:t>Hospedagem de aplicações Web</a:t>
            </a:r>
            <a:endParaRPr lang="pt-BR" sz="3200" noProof="0" dirty="0">
              <a:solidFill>
                <a:schemeClr val="bg1">
                  <a:lumMod val="95000"/>
                </a:schemeClr>
              </a:solidFill>
              <a:latin typeface="Libre Franklin" pitchFamily="2" charset="77"/>
            </a:endParaRPr>
          </a:p>
        </p:txBody>
      </p:sp>
      <p:pic>
        <p:nvPicPr>
          <p:cNvPr id="3074" name="Picture 2" descr="imagem de jovem estudando com caderno na mão">
            <a:extLst>
              <a:ext uri="{FF2B5EF4-FFF2-40B4-BE49-F238E27FC236}">
                <a16:creationId xmlns:a16="http://schemas.microsoft.com/office/drawing/2014/main" id="{FFE520D2-4F84-07C1-578C-82736E4EE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0863" y="13180"/>
            <a:ext cx="5703018" cy="1027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925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98771-1CA3-1ADD-2544-D6595194605B}"/>
            </a:ext>
          </a:extLst>
        </p:cNvPr>
        <p:cNvGrpSpPr/>
        <p:nvPr/>
      </p:nvGrpSpPr>
      <p:grpSpPr>
        <a:xfrm>
          <a:off x="0" y="0"/>
          <a:ext cx="0" cy="0"/>
          <a:chOff x="0" y="0"/>
          <a:chExt cx="0" cy="0"/>
        </a:xfrm>
      </p:grpSpPr>
      <p:pic>
        <p:nvPicPr>
          <p:cNvPr id="2" name="Picture 4" descr="Newton Paiva Wyden: Cursos, Bolsas, Valores, Nota do MEC e Faculdades">
            <a:extLst>
              <a:ext uri="{FF2B5EF4-FFF2-40B4-BE49-F238E27FC236}">
                <a16:creationId xmlns:a16="http://schemas.microsoft.com/office/drawing/2014/main" id="{4089C9AB-9A30-97BE-4F2B-1457EBC80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0394"/>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a:extLst>
              <a:ext uri="{FF2B5EF4-FFF2-40B4-BE49-F238E27FC236}">
                <a16:creationId xmlns:a16="http://schemas.microsoft.com/office/drawing/2014/main" id="{BBE936B9-0CAB-2F71-D21A-3FFD83498962}"/>
              </a:ext>
            </a:extLst>
          </p:cNvPr>
          <p:cNvSpPr txBox="1"/>
          <p:nvPr/>
        </p:nvSpPr>
        <p:spPr>
          <a:xfrm>
            <a:off x="1306634" y="2324100"/>
            <a:ext cx="11707643" cy="1013098"/>
          </a:xfrm>
          <a:prstGeom prst="rect">
            <a:avLst/>
          </a:prstGeom>
        </p:spPr>
        <p:txBody>
          <a:bodyPr lIns="0" tIns="0" rIns="0" bIns="0" rtlCol="0" anchor="t">
            <a:spAutoFit/>
          </a:bodyPr>
          <a:lstStyle/>
          <a:p>
            <a:pPr>
              <a:lnSpc>
                <a:spcPts val="7920"/>
              </a:lnSpc>
            </a:pPr>
            <a:r>
              <a:rPr lang="en-US" sz="7200" dirty="0">
                <a:solidFill>
                  <a:schemeClr val="bg1"/>
                </a:solidFill>
                <a:latin typeface="Libre Franklin Thin"/>
              </a:rPr>
              <a:t>AGENDA DO DIA</a:t>
            </a:r>
          </a:p>
        </p:txBody>
      </p:sp>
      <p:sp>
        <p:nvSpPr>
          <p:cNvPr id="5" name="CaixaDeTexto 4">
            <a:extLst>
              <a:ext uri="{FF2B5EF4-FFF2-40B4-BE49-F238E27FC236}">
                <a16:creationId xmlns:a16="http://schemas.microsoft.com/office/drawing/2014/main" id="{C028743B-827B-689C-C4C0-12DEF13EFE52}"/>
              </a:ext>
            </a:extLst>
          </p:cNvPr>
          <p:cNvSpPr txBox="1"/>
          <p:nvPr/>
        </p:nvSpPr>
        <p:spPr>
          <a:xfrm>
            <a:off x="1306634" y="4000500"/>
            <a:ext cx="5848076" cy="1890582"/>
          </a:xfrm>
          <a:prstGeom prst="rect">
            <a:avLst/>
          </a:prstGeom>
          <a:noFill/>
        </p:spPr>
        <p:txBody>
          <a:bodyPr wrap="none" rtlCol="0">
            <a:spAutoFit/>
          </a:bodyPr>
          <a:lstStyle/>
          <a:p>
            <a:pPr marL="514350" indent="-514350">
              <a:lnSpc>
                <a:spcPct val="150000"/>
              </a:lnSpc>
              <a:buFont typeface="Wingdings" panose="05000000000000000000" pitchFamily="2" charset="2"/>
              <a:buChar char="ü"/>
            </a:pPr>
            <a:r>
              <a:rPr lang="pt-BR" sz="2700" dirty="0">
                <a:solidFill>
                  <a:schemeClr val="bg1"/>
                </a:solidFill>
                <a:latin typeface="Libre Franklin" pitchFamily="2" charset="77"/>
              </a:rPr>
              <a:t>Introdução a Programação Web</a:t>
            </a:r>
          </a:p>
          <a:p>
            <a:pPr marL="514350" indent="-514350">
              <a:lnSpc>
                <a:spcPct val="150000"/>
              </a:lnSpc>
              <a:buFont typeface="Wingdings" panose="05000000000000000000" pitchFamily="2" charset="2"/>
              <a:buChar char="ü"/>
            </a:pPr>
            <a:r>
              <a:rPr lang="pt-BR" sz="2700" dirty="0">
                <a:solidFill>
                  <a:schemeClr val="bg1"/>
                </a:solidFill>
                <a:latin typeface="Libre Franklin" pitchFamily="2" charset="77"/>
              </a:rPr>
              <a:t>Aplicações Práticas</a:t>
            </a:r>
          </a:p>
          <a:p>
            <a:pPr marL="514350" indent="-514350">
              <a:lnSpc>
                <a:spcPct val="150000"/>
              </a:lnSpc>
              <a:buFont typeface="Wingdings" panose="05000000000000000000" pitchFamily="2" charset="2"/>
              <a:buChar char="ü"/>
            </a:pPr>
            <a:r>
              <a:rPr lang="pt-BR" sz="2700" dirty="0">
                <a:solidFill>
                  <a:schemeClr val="bg1"/>
                </a:solidFill>
                <a:latin typeface="Libre Franklin" pitchFamily="2" charset="77"/>
              </a:rPr>
              <a:t>Estudo de Caso</a:t>
            </a:r>
          </a:p>
        </p:txBody>
      </p:sp>
      <p:pic>
        <p:nvPicPr>
          <p:cNvPr id="3074" name="Picture 2" descr="imagem de jovem estudando com caderno na mão">
            <a:extLst>
              <a:ext uri="{FF2B5EF4-FFF2-40B4-BE49-F238E27FC236}">
                <a16:creationId xmlns:a16="http://schemas.microsoft.com/office/drawing/2014/main" id="{FFE520D2-4F84-07C1-578C-82736E4EE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0863" y="13180"/>
            <a:ext cx="5703018" cy="1027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331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CFC60-35E2-A5DE-C06D-67F06D2A6DD9}"/>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5BD6DA4F-D985-728A-5912-970C043FFFD1}"/>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35FA29DA-6C24-A23E-A9DC-AED95371F92B}"/>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947DFE5D-88D6-D95C-006B-CADFB762C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F5E8404E-10A9-B61C-6CEF-45C98B4E6A15}"/>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0" name="Título 9">
            <a:extLst>
              <a:ext uri="{FF2B5EF4-FFF2-40B4-BE49-F238E27FC236}">
                <a16:creationId xmlns:a16="http://schemas.microsoft.com/office/drawing/2014/main" id="{CA7D691F-3625-9549-D03D-F62EBC5E4B6A}"/>
              </a:ext>
            </a:extLst>
          </p:cNvPr>
          <p:cNvSpPr>
            <a:spLocks noGrp="1"/>
          </p:cNvSpPr>
          <p:nvPr>
            <p:ph type="ctrTitle"/>
          </p:nvPr>
        </p:nvSpPr>
        <p:spPr/>
        <p:txBody>
          <a:bodyPr>
            <a:normAutofit/>
          </a:bodyPr>
          <a:lstStyle/>
          <a:p>
            <a:pPr algn="l"/>
            <a:r>
              <a:rPr lang="pt-BR" b="1" dirty="0"/>
              <a:t>O que é Programação Web?</a:t>
            </a:r>
            <a:endParaRPr lang="pt-BR" dirty="0"/>
          </a:p>
        </p:txBody>
      </p:sp>
      <p:sp>
        <p:nvSpPr>
          <p:cNvPr id="12" name="Subtítulo 11">
            <a:extLst>
              <a:ext uri="{FF2B5EF4-FFF2-40B4-BE49-F238E27FC236}">
                <a16:creationId xmlns:a16="http://schemas.microsoft.com/office/drawing/2014/main" id="{E8C4DB24-E871-D02F-54BC-8A9932A50923}"/>
              </a:ext>
            </a:extLst>
          </p:cNvPr>
          <p:cNvSpPr>
            <a:spLocks noGrp="1"/>
          </p:cNvSpPr>
          <p:nvPr>
            <p:ph type="subTitle" idx="1"/>
          </p:nvPr>
        </p:nvSpPr>
        <p:spPr>
          <a:xfrm>
            <a:off x="1371600" y="3886200"/>
            <a:ext cx="14859000" cy="3771900"/>
          </a:xfrm>
        </p:spPr>
        <p:txBody>
          <a:bodyPr>
            <a:noAutofit/>
          </a:bodyPr>
          <a:lstStyle/>
          <a:p>
            <a:pPr marL="571500" indent="-571500" algn="l">
              <a:buFont typeface="Arial" panose="020B0604020202020204" pitchFamily="34" charset="0"/>
              <a:buChar char="•"/>
            </a:pPr>
            <a:r>
              <a:rPr lang="pt-BR" sz="3600" dirty="0">
                <a:solidFill>
                  <a:schemeClr val="tx1"/>
                </a:solidFill>
              </a:rPr>
              <a:t>Compreender a arquitetura das aplicações web</a:t>
            </a:r>
          </a:p>
          <a:p>
            <a:pPr marL="571500" indent="-571500" algn="l">
              <a:buFont typeface="Arial" panose="020B0604020202020204" pitchFamily="34" charset="0"/>
              <a:buChar char="•"/>
            </a:pPr>
            <a:r>
              <a:rPr lang="pt-BR" sz="3600" dirty="0">
                <a:solidFill>
                  <a:schemeClr val="tx1"/>
                </a:solidFill>
              </a:rPr>
              <a:t>Conhecer as principais tecnologias da web</a:t>
            </a:r>
          </a:p>
          <a:p>
            <a:pPr marL="571500" indent="-571500" algn="l">
              <a:buFont typeface="Arial" panose="020B0604020202020204" pitchFamily="34" charset="0"/>
              <a:buChar char="•"/>
            </a:pPr>
            <a:r>
              <a:rPr lang="pt-BR" sz="3600" dirty="0">
                <a:solidFill>
                  <a:schemeClr val="tx1"/>
                </a:solidFill>
              </a:rPr>
              <a:t>Aprender os fundamentos de HTML, CSS e </a:t>
            </a:r>
            <a:r>
              <a:rPr lang="pt-BR" sz="3600" dirty="0" err="1">
                <a:solidFill>
                  <a:schemeClr val="tx1"/>
                </a:solidFill>
              </a:rPr>
              <a:t>JavaScript</a:t>
            </a:r>
            <a:endParaRPr lang="pt-BR" sz="3600" dirty="0">
              <a:solidFill>
                <a:schemeClr val="tx1"/>
              </a:solidFill>
            </a:endParaRPr>
          </a:p>
          <a:p>
            <a:pPr marL="571500" indent="-571500" algn="l">
              <a:buFont typeface="Arial" panose="020B0604020202020204" pitchFamily="34" charset="0"/>
              <a:buChar char="•"/>
            </a:pPr>
            <a:r>
              <a:rPr lang="pt-BR" sz="3600" dirty="0">
                <a:solidFill>
                  <a:schemeClr val="tx1"/>
                </a:solidFill>
              </a:rPr>
              <a:t>Criar layouts responsivos</a:t>
            </a:r>
          </a:p>
          <a:p>
            <a:pPr marL="571500" indent="-571500" algn="l">
              <a:buFont typeface="Arial" panose="020B0604020202020204" pitchFamily="34" charset="0"/>
              <a:buChar char="•"/>
            </a:pPr>
            <a:r>
              <a:rPr lang="pt-BR" sz="3600" dirty="0">
                <a:solidFill>
                  <a:schemeClr val="tx1"/>
                </a:solidFill>
              </a:rPr>
              <a:t>Introduzir conceitos de </a:t>
            </a:r>
            <a:r>
              <a:rPr lang="pt-BR" sz="3600" dirty="0" err="1">
                <a:solidFill>
                  <a:schemeClr val="tx1"/>
                </a:solidFill>
              </a:rPr>
              <a:t>React</a:t>
            </a:r>
            <a:endParaRPr lang="pt-BR" sz="3600" dirty="0">
              <a:solidFill>
                <a:schemeClr val="tx1"/>
              </a:solidFill>
            </a:endParaRPr>
          </a:p>
          <a:p>
            <a:pPr marL="571500" indent="-571500" algn="l">
              <a:buFont typeface="Arial" panose="020B0604020202020204" pitchFamily="34" charset="0"/>
              <a:buChar char="•"/>
            </a:pPr>
            <a:endParaRPr lang="pt-BR" sz="3600" dirty="0">
              <a:solidFill>
                <a:schemeClr val="tx1"/>
              </a:solidFill>
            </a:endParaRPr>
          </a:p>
        </p:txBody>
      </p:sp>
    </p:spTree>
    <p:extLst>
      <p:ext uri="{BB962C8B-B14F-4D97-AF65-F5344CB8AC3E}">
        <p14:creationId xmlns:p14="http://schemas.microsoft.com/office/powerpoint/2010/main" val="826124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822B5-D839-33F8-AA2A-440E9D9C8A9F}"/>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3C2AF73C-B4B0-E84F-45C6-28C9CC2B2CAC}"/>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0C0211BB-C911-4F16-753A-60F87E8B3814}"/>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4FCE2DF4-5391-6AF8-1E06-A1A2A0BDB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ED0985DE-4E92-53AA-E7E1-47619CB0E625}"/>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0" name="Título 9">
            <a:extLst>
              <a:ext uri="{FF2B5EF4-FFF2-40B4-BE49-F238E27FC236}">
                <a16:creationId xmlns:a16="http://schemas.microsoft.com/office/drawing/2014/main" id="{F044932C-E064-A5B7-C1BE-22B2CA4E688B}"/>
              </a:ext>
            </a:extLst>
          </p:cNvPr>
          <p:cNvSpPr>
            <a:spLocks noGrp="1"/>
          </p:cNvSpPr>
          <p:nvPr>
            <p:ph type="ctrTitle"/>
          </p:nvPr>
        </p:nvSpPr>
        <p:spPr/>
        <p:txBody>
          <a:bodyPr>
            <a:normAutofit/>
          </a:bodyPr>
          <a:lstStyle/>
          <a:p>
            <a:pPr algn="l"/>
            <a:r>
              <a:rPr lang="pt-BR" b="1" dirty="0"/>
              <a:t>O que é Programação Web?</a:t>
            </a:r>
            <a:endParaRPr lang="pt-BR" dirty="0"/>
          </a:p>
        </p:txBody>
      </p:sp>
      <p:sp>
        <p:nvSpPr>
          <p:cNvPr id="12" name="Subtítulo 11">
            <a:extLst>
              <a:ext uri="{FF2B5EF4-FFF2-40B4-BE49-F238E27FC236}">
                <a16:creationId xmlns:a16="http://schemas.microsoft.com/office/drawing/2014/main" id="{1038CA03-B512-4A5D-D3E6-15216DBAB06D}"/>
              </a:ext>
            </a:extLst>
          </p:cNvPr>
          <p:cNvSpPr>
            <a:spLocks noGrp="1"/>
          </p:cNvSpPr>
          <p:nvPr>
            <p:ph type="subTitle" idx="1"/>
          </p:nvPr>
        </p:nvSpPr>
        <p:spPr>
          <a:xfrm>
            <a:off x="1371600" y="3886200"/>
            <a:ext cx="5638800" cy="3771900"/>
          </a:xfrm>
        </p:spPr>
        <p:txBody>
          <a:bodyPr>
            <a:noAutofit/>
          </a:bodyPr>
          <a:lstStyle/>
          <a:p>
            <a:pPr algn="just"/>
            <a:r>
              <a:rPr lang="pt-BR" sz="2800" dirty="0">
                <a:solidFill>
                  <a:schemeClr val="tx1"/>
                </a:solidFill>
              </a:rPr>
              <a:t>Programação web é o desenvolvimento de sites e aplicações acessíveis pela internet, combinando </a:t>
            </a:r>
            <a:r>
              <a:rPr lang="pt-BR" sz="2800" b="1" dirty="0" err="1">
                <a:solidFill>
                  <a:schemeClr val="tx1"/>
                </a:solidFill>
              </a:rPr>
              <a:t>frontend</a:t>
            </a:r>
            <a:r>
              <a:rPr lang="pt-BR" sz="2800" dirty="0">
                <a:solidFill>
                  <a:schemeClr val="tx1"/>
                </a:solidFill>
              </a:rPr>
              <a:t> (HTML, CSS, </a:t>
            </a:r>
            <a:r>
              <a:rPr lang="pt-BR" sz="2800" dirty="0" err="1">
                <a:solidFill>
                  <a:schemeClr val="tx1"/>
                </a:solidFill>
              </a:rPr>
              <a:t>JavaScript</a:t>
            </a:r>
            <a:r>
              <a:rPr lang="pt-BR" sz="2800" dirty="0">
                <a:solidFill>
                  <a:schemeClr val="tx1"/>
                </a:solidFill>
              </a:rPr>
              <a:t>) para a interface do usuário e </a:t>
            </a:r>
            <a:r>
              <a:rPr lang="pt-BR" sz="2800" b="1" dirty="0" err="1">
                <a:solidFill>
                  <a:schemeClr val="tx1"/>
                </a:solidFill>
              </a:rPr>
              <a:t>backend</a:t>
            </a:r>
            <a:r>
              <a:rPr lang="pt-BR" sz="2800" dirty="0">
                <a:solidFill>
                  <a:schemeClr val="tx1"/>
                </a:solidFill>
              </a:rPr>
              <a:t> (Node.js, Python, PHP) para a lógica e banco de dados.</a:t>
            </a:r>
          </a:p>
          <a:p>
            <a:pPr algn="just"/>
            <a:endParaRPr lang="pt-BR" sz="2800" dirty="0">
              <a:solidFill>
                <a:schemeClr val="tx1"/>
              </a:solidFill>
            </a:endParaRPr>
          </a:p>
          <a:p>
            <a:pPr algn="just"/>
            <a:endParaRPr lang="pt-BR" sz="2800" dirty="0">
              <a:solidFill>
                <a:schemeClr val="tx1"/>
              </a:solidFill>
            </a:endParaRPr>
          </a:p>
        </p:txBody>
      </p:sp>
      <p:pic>
        <p:nvPicPr>
          <p:cNvPr id="1026" name="Picture 2" descr="Diferenças entre Programação Web e Programação Desktop - Criação de Sites -  Villas Bôas Web - Marketing Digital - Cuiabá - Mato Grosso - Brasil">
            <a:extLst>
              <a:ext uri="{FF2B5EF4-FFF2-40B4-BE49-F238E27FC236}">
                <a16:creationId xmlns:a16="http://schemas.microsoft.com/office/drawing/2014/main" id="{77FE56C1-1E5B-4226-4B4B-7E6330EE1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3741660"/>
            <a:ext cx="8572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72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DC50A-19E1-F5AB-B8B1-C6377EC899F9}"/>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3842FBA5-7025-2D9D-F3C9-31FA1E92A11B}"/>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B6CA58AC-70BA-F0E0-5F2D-67A56E6BA916}"/>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7E4C057F-4262-8C30-328A-272F91AE7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4FEAE7A9-DA1D-9D5E-F33D-26ACBF9C9936}"/>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0" name="Título 9">
            <a:extLst>
              <a:ext uri="{FF2B5EF4-FFF2-40B4-BE49-F238E27FC236}">
                <a16:creationId xmlns:a16="http://schemas.microsoft.com/office/drawing/2014/main" id="{C0F3C9B1-9FB0-F26B-4080-59E78799D22F}"/>
              </a:ext>
            </a:extLst>
          </p:cNvPr>
          <p:cNvSpPr>
            <a:spLocks noGrp="1"/>
          </p:cNvSpPr>
          <p:nvPr>
            <p:ph type="ctrTitle"/>
          </p:nvPr>
        </p:nvSpPr>
        <p:spPr/>
        <p:txBody>
          <a:bodyPr>
            <a:normAutofit/>
          </a:bodyPr>
          <a:lstStyle/>
          <a:p>
            <a:pPr algn="l"/>
            <a:r>
              <a:rPr lang="pt-BR" b="1" dirty="0"/>
              <a:t>O que é Programação Web?</a:t>
            </a:r>
            <a:endParaRPr lang="pt-BR" dirty="0"/>
          </a:p>
        </p:txBody>
      </p:sp>
      <p:pic>
        <p:nvPicPr>
          <p:cNvPr id="13" name="Imagem 12">
            <a:extLst>
              <a:ext uri="{FF2B5EF4-FFF2-40B4-BE49-F238E27FC236}">
                <a16:creationId xmlns:a16="http://schemas.microsoft.com/office/drawing/2014/main" id="{25CA8D7A-2B68-724F-36EF-0E9AF307A0CB}"/>
              </a:ext>
            </a:extLst>
          </p:cNvPr>
          <p:cNvPicPr>
            <a:picLocks noChangeAspect="1"/>
          </p:cNvPicPr>
          <p:nvPr/>
        </p:nvPicPr>
        <p:blipFill>
          <a:blip r:embed="rId4"/>
          <a:stretch>
            <a:fillRect/>
          </a:stretch>
        </p:blipFill>
        <p:spPr>
          <a:xfrm>
            <a:off x="3657600" y="3162300"/>
            <a:ext cx="10187161" cy="5989156"/>
          </a:xfrm>
          <a:prstGeom prst="rect">
            <a:avLst/>
          </a:prstGeom>
        </p:spPr>
      </p:pic>
    </p:spTree>
    <p:extLst>
      <p:ext uri="{BB962C8B-B14F-4D97-AF65-F5344CB8AC3E}">
        <p14:creationId xmlns:p14="http://schemas.microsoft.com/office/powerpoint/2010/main" val="1430009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E62F-A6B4-85C2-C471-8A281A7F82C2}"/>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80CA2C93-F04B-FA6E-ACEB-E703D263C356}"/>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18EE7EC5-B493-3E84-D6D9-CD3517250A02}"/>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B8418846-5450-E3C7-6327-954B2C608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A293E57A-5FA9-CFA6-348B-7B196C646B1F}"/>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5" name="CaixaDeTexto 14">
            <a:extLst>
              <a:ext uri="{FF2B5EF4-FFF2-40B4-BE49-F238E27FC236}">
                <a16:creationId xmlns:a16="http://schemas.microsoft.com/office/drawing/2014/main" id="{041EEFE5-68E0-4CE4-D21E-6436FEA0CFE9}"/>
              </a:ext>
            </a:extLst>
          </p:cNvPr>
          <p:cNvSpPr txBox="1"/>
          <p:nvPr/>
        </p:nvSpPr>
        <p:spPr>
          <a:xfrm>
            <a:off x="1219200" y="2628900"/>
            <a:ext cx="8153400" cy="6863417"/>
          </a:xfrm>
          <a:prstGeom prst="rect">
            <a:avLst/>
          </a:prstGeom>
          <a:noFill/>
        </p:spPr>
        <p:txBody>
          <a:bodyPr wrap="square">
            <a:spAutoFit/>
          </a:bodyPr>
          <a:lstStyle/>
          <a:p>
            <a:r>
              <a:rPr lang="pt-BR" sz="4400" b="1" noProof="0" dirty="0"/>
              <a:t>Introdução a Internet e suas tecnologias</a:t>
            </a:r>
          </a:p>
          <a:p>
            <a:endParaRPr lang="pt-BR" sz="4400" b="1" dirty="0"/>
          </a:p>
          <a:p>
            <a:pPr marL="571500" indent="-571500">
              <a:buFont typeface="Arial" panose="020B0604020202020204" pitchFamily="34" charset="0"/>
              <a:buChar char="•"/>
            </a:pPr>
            <a:r>
              <a:rPr lang="pt-BR" sz="4400" noProof="0" dirty="0"/>
              <a:t>Arquitetura das aplicações web</a:t>
            </a:r>
          </a:p>
          <a:p>
            <a:pPr marL="571500" indent="-571500">
              <a:buFont typeface="Arial" panose="020B0604020202020204" pitchFamily="34" charset="0"/>
              <a:buChar char="•"/>
            </a:pPr>
            <a:r>
              <a:rPr lang="pt-BR" sz="4400" noProof="0" dirty="0"/>
              <a:t>Principais Tecnologias da Web</a:t>
            </a:r>
          </a:p>
          <a:p>
            <a:pPr marL="571500" indent="-571500">
              <a:buFont typeface="Arial" panose="020B0604020202020204" pitchFamily="34" charset="0"/>
              <a:buChar char="•"/>
            </a:pPr>
            <a:r>
              <a:rPr lang="pt-BR" sz="4400" noProof="0" dirty="0"/>
              <a:t>Ambiente de desenvolvimento e Estudo de caso</a:t>
            </a:r>
          </a:p>
          <a:p>
            <a:endParaRPr lang="pt-BR" sz="4400" b="1" dirty="0"/>
          </a:p>
          <a:p>
            <a:endParaRPr lang="pt-BR" sz="4400" b="1" noProof="0" dirty="0"/>
          </a:p>
          <a:p>
            <a:endParaRPr lang="pt-BR" sz="4400" b="1" noProof="0" dirty="0"/>
          </a:p>
        </p:txBody>
      </p:sp>
      <p:pic>
        <p:nvPicPr>
          <p:cNvPr id="17" name="Imagem 16">
            <a:extLst>
              <a:ext uri="{FF2B5EF4-FFF2-40B4-BE49-F238E27FC236}">
                <a16:creationId xmlns:a16="http://schemas.microsoft.com/office/drawing/2014/main" id="{BCB507AC-ADF7-D42D-6DFF-AD627F4FDC1D}"/>
              </a:ext>
            </a:extLst>
          </p:cNvPr>
          <p:cNvPicPr>
            <a:picLocks noChangeAspect="1"/>
          </p:cNvPicPr>
          <p:nvPr/>
        </p:nvPicPr>
        <p:blipFill>
          <a:blip r:embed="rId4"/>
          <a:stretch>
            <a:fillRect/>
          </a:stretch>
        </p:blipFill>
        <p:spPr>
          <a:xfrm>
            <a:off x="9537859" y="6661501"/>
            <a:ext cx="7216849" cy="1832141"/>
          </a:xfrm>
          <a:prstGeom prst="rect">
            <a:avLst/>
          </a:prstGeom>
        </p:spPr>
      </p:pic>
      <p:pic>
        <p:nvPicPr>
          <p:cNvPr id="27" name="Imagem 26">
            <a:extLst>
              <a:ext uri="{FF2B5EF4-FFF2-40B4-BE49-F238E27FC236}">
                <a16:creationId xmlns:a16="http://schemas.microsoft.com/office/drawing/2014/main" id="{A9B3B96C-8B6E-0ABF-5FA8-3F4A498F96B2}"/>
              </a:ext>
            </a:extLst>
          </p:cNvPr>
          <p:cNvPicPr>
            <a:picLocks noChangeAspect="1"/>
          </p:cNvPicPr>
          <p:nvPr/>
        </p:nvPicPr>
        <p:blipFill>
          <a:blip r:embed="rId5"/>
          <a:stretch>
            <a:fillRect/>
          </a:stretch>
        </p:blipFill>
        <p:spPr>
          <a:xfrm>
            <a:off x="10668000" y="1910712"/>
            <a:ext cx="5761426" cy="3731005"/>
          </a:xfrm>
          <a:prstGeom prst="rect">
            <a:avLst/>
          </a:prstGeom>
        </p:spPr>
      </p:pic>
      <p:sp>
        <p:nvSpPr>
          <p:cNvPr id="3" name="AutoShape 2" descr="jupyter logo">
            <a:extLst>
              <a:ext uri="{FF2B5EF4-FFF2-40B4-BE49-F238E27FC236}">
                <a16:creationId xmlns:a16="http://schemas.microsoft.com/office/drawing/2014/main" id="{519EB998-3B5C-698C-B856-ACA0629D8AAC}"/>
              </a:ext>
            </a:extLst>
          </p:cNvPr>
          <p:cNvSpPr>
            <a:spLocks noChangeAspect="1" noChangeArrowheads="1"/>
          </p:cNvSpPr>
          <p:nvPr/>
        </p:nvSpPr>
        <p:spPr bwMode="auto">
          <a:xfrm>
            <a:off x="6100262" y="9464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Picture 6" descr="Como criar seu perfil no GitHub do Training Center | by Felipe Limeira |  Training Center | Medium">
            <a:hlinkClick r:id="rId6"/>
            <a:extLst>
              <a:ext uri="{FF2B5EF4-FFF2-40B4-BE49-F238E27FC236}">
                <a16:creationId xmlns:a16="http://schemas.microsoft.com/office/drawing/2014/main" id="{F5060B8F-8094-E2F8-1638-8A040E167C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6098" y="8097438"/>
            <a:ext cx="35147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Visual Studio Code – Nov 2024 (version 1.96.4) (new version) – Gerardo  Rentería Blog">
            <a:hlinkClick r:id="rId8"/>
            <a:extLst>
              <a:ext uri="{FF2B5EF4-FFF2-40B4-BE49-F238E27FC236}">
                <a16:creationId xmlns:a16="http://schemas.microsoft.com/office/drawing/2014/main" id="{CC440F19-A892-1AB4-A027-A7F2E971F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881" y="8097438"/>
            <a:ext cx="2990850"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33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4DC34-2FFB-03D7-44B0-AB2B18972F85}"/>
            </a:ext>
          </a:extLst>
        </p:cNvPr>
        <p:cNvGrpSpPr/>
        <p:nvPr/>
      </p:nvGrpSpPr>
      <p:grpSpPr>
        <a:xfrm>
          <a:off x="0" y="0"/>
          <a:ext cx="0" cy="0"/>
          <a:chOff x="0" y="0"/>
          <a:chExt cx="0" cy="0"/>
        </a:xfrm>
      </p:grpSpPr>
      <p:sp>
        <p:nvSpPr>
          <p:cNvPr id="5" name="AutoShape 12">
            <a:extLst>
              <a:ext uri="{FF2B5EF4-FFF2-40B4-BE49-F238E27FC236}">
                <a16:creationId xmlns:a16="http://schemas.microsoft.com/office/drawing/2014/main" id="{FA2AE043-3988-E442-2049-D7457322C350}"/>
              </a:ext>
            </a:extLst>
          </p:cNvPr>
          <p:cNvSpPr/>
          <p:nvPr/>
        </p:nvSpPr>
        <p:spPr>
          <a:xfrm>
            <a:off x="2981826" y="419100"/>
            <a:ext cx="14592300" cy="0"/>
          </a:xfrm>
          <a:prstGeom prst="line">
            <a:avLst/>
          </a:prstGeom>
          <a:ln w="9525" cap="flat">
            <a:solidFill>
              <a:srgbClr val="1C1D21"/>
            </a:solidFill>
            <a:prstDash val="solid"/>
            <a:headEnd type="none" w="sm" len="sm"/>
            <a:tailEnd type="none" w="sm" len="sm"/>
          </a:ln>
        </p:spPr>
        <p:txBody>
          <a:bodyPr/>
          <a:lstStyle/>
          <a:p>
            <a:endParaRPr lang="pt-BR"/>
          </a:p>
        </p:txBody>
      </p:sp>
      <p:sp>
        <p:nvSpPr>
          <p:cNvPr id="6" name="AutoShape 13">
            <a:extLst>
              <a:ext uri="{FF2B5EF4-FFF2-40B4-BE49-F238E27FC236}">
                <a16:creationId xmlns:a16="http://schemas.microsoft.com/office/drawing/2014/main" id="{3A1576CC-EC60-A254-B90F-6278008093BC}"/>
              </a:ext>
            </a:extLst>
          </p:cNvPr>
          <p:cNvSpPr/>
          <p:nvPr/>
        </p:nvSpPr>
        <p:spPr>
          <a:xfrm>
            <a:off x="2981826" y="1790700"/>
            <a:ext cx="14592300" cy="0"/>
          </a:xfrm>
          <a:prstGeom prst="line">
            <a:avLst/>
          </a:prstGeom>
          <a:ln w="9525" cap="flat">
            <a:solidFill>
              <a:srgbClr val="1C1D21"/>
            </a:solidFill>
            <a:prstDash val="solid"/>
            <a:headEnd type="none" w="sm" len="sm"/>
            <a:tailEnd type="none" w="sm" len="sm"/>
          </a:ln>
        </p:spPr>
        <p:txBody>
          <a:bodyPr/>
          <a:lstStyle/>
          <a:p>
            <a:endParaRPr lang="pt-BR"/>
          </a:p>
        </p:txBody>
      </p:sp>
      <p:pic>
        <p:nvPicPr>
          <p:cNvPr id="7" name="Picture 4" descr="Newton Paiva Wyden: Cursos, Bolsas, Valores, Nota do MEC e Faculdades">
            <a:extLst>
              <a:ext uri="{FF2B5EF4-FFF2-40B4-BE49-F238E27FC236}">
                <a16:creationId xmlns:a16="http://schemas.microsoft.com/office/drawing/2014/main" id="{60BE2653-A2EE-2A5B-1F2B-0202CCF88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 y="38100"/>
            <a:ext cx="2605031" cy="1953773"/>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2E9F92C1-6D53-680F-514B-662760A181BE}"/>
              </a:ext>
            </a:extLst>
          </p:cNvPr>
          <p:cNvSpPr txBox="1"/>
          <p:nvPr/>
        </p:nvSpPr>
        <p:spPr>
          <a:xfrm>
            <a:off x="12724341" y="843290"/>
            <a:ext cx="4813690" cy="523220"/>
          </a:xfrm>
          <a:prstGeom prst="rect">
            <a:avLst/>
          </a:prstGeom>
          <a:noFill/>
        </p:spPr>
        <p:txBody>
          <a:bodyPr wrap="none" rtlCol="0">
            <a:spAutoFit/>
          </a:bodyPr>
          <a:lstStyle/>
          <a:p>
            <a:r>
              <a:rPr lang="pt-BR" sz="2800" b="1" dirty="0"/>
              <a:t>Arquitetura de Aplicações WEB</a:t>
            </a:r>
          </a:p>
        </p:txBody>
      </p:sp>
      <p:sp>
        <p:nvSpPr>
          <p:cNvPr id="15" name="CaixaDeTexto 14">
            <a:extLst>
              <a:ext uri="{FF2B5EF4-FFF2-40B4-BE49-F238E27FC236}">
                <a16:creationId xmlns:a16="http://schemas.microsoft.com/office/drawing/2014/main" id="{56B19485-C779-6ADC-CC7A-4E56B8D324F1}"/>
              </a:ext>
            </a:extLst>
          </p:cNvPr>
          <p:cNvSpPr txBox="1"/>
          <p:nvPr/>
        </p:nvSpPr>
        <p:spPr>
          <a:xfrm>
            <a:off x="1143000" y="2552700"/>
            <a:ext cx="8915400" cy="4431983"/>
          </a:xfrm>
          <a:prstGeom prst="rect">
            <a:avLst/>
          </a:prstGeom>
          <a:noFill/>
        </p:spPr>
        <p:txBody>
          <a:bodyPr wrap="square">
            <a:spAutoFit/>
          </a:bodyPr>
          <a:lstStyle/>
          <a:p>
            <a:pPr algn="l"/>
            <a:r>
              <a:rPr lang="pt-BR" sz="4400" b="1" dirty="0">
                <a:solidFill>
                  <a:schemeClr val="tx1"/>
                </a:solidFill>
              </a:rPr>
              <a:t>Introdução ao HTML</a:t>
            </a:r>
          </a:p>
          <a:p>
            <a:pPr lvl="2"/>
            <a:r>
              <a:rPr lang="pt-BR" sz="4400" dirty="0">
                <a:solidFill>
                  <a:schemeClr val="tx1"/>
                </a:solidFill>
              </a:rPr>
              <a:t>•	Conceitos da linguagem HTML</a:t>
            </a:r>
          </a:p>
          <a:p>
            <a:pPr lvl="2"/>
            <a:r>
              <a:rPr lang="pt-BR" sz="4400" dirty="0">
                <a:solidFill>
                  <a:schemeClr val="tx1"/>
                </a:solidFill>
              </a:rPr>
              <a:t>•	Principais </a:t>
            </a:r>
            <a:r>
              <a:rPr lang="pt-BR" sz="4400" dirty="0" err="1">
                <a:solidFill>
                  <a:schemeClr val="tx1"/>
                </a:solidFill>
              </a:rPr>
              <a:t>TAG’s</a:t>
            </a:r>
            <a:r>
              <a:rPr lang="pt-BR" sz="4400" dirty="0">
                <a:solidFill>
                  <a:schemeClr val="tx1"/>
                </a:solidFill>
              </a:rPr>
              <a:t> HTML</a:t>
            </a:r>
          </a:p>
          <a:p>
            <a:pPr lvl="2"/>
            <a:r>
              <a:rPr lang="pt-BR" sz="4400" dirty="0">
                <a:solidFill>
                  <a:schemeClr val="tx1"/>
                </a:solidFill>
              </a:rPr>
              <a:t>•	Solução de problemas nas páginas HTML</a:t>
            </a:r>
          </a:p>
          <a:p>
            <a:pPr lvl="2"/>
            <a:endParaRPr lang="pt-BR" sz="4400" dirty="0">
              <a:solidFill>
                <a:schemeClr val="tx1"/>
              </a:solidFill>
            </a:endParaRPr>
          </a:p>
          <a:p>
            <a:pPr marL="1657350" lvl="2" indent="-742950">
              <a:buFont typeface="Arial" panose="020B0604020202020204" pitchFamily="34" charset="0"/>
              <a:buChar char="•"/>
            </a:pPr>
            <a:endParaRPr lang="pt-BR" dirty="0"/>
          </a:p>
        </p:txBody>
      </p:sp>
      <p:pic>
        <p:nvPicPr>
          <p:cNvPr id="18" name="Imagem 17" descr="Texto&#10;&#10;O conteúdo gerado por IA pode estar incorreto.">
            <a:extLst>
              <a:ext uri="{FF2B5EF4-FFF2-40B4-BE49-F238E27FC236}">
                <a16:creationId xmlns:a16="http://schemas.microsoft.com/office/drawing/2014/main" id="{7C622A42-71F8-ABB0-2BA8-E9FD561F01F3}"/>
              </a:ext>
            </a:extLst>
          </p:cNvPr>
          <p:cNvPicPr>
            <a:picLocks noChangeAspect="1"/>
          </p:cNvPicPr>
          <p:nvPr/>
        </p:nvPicPr>
        <p:blipFill>
          <a:blip r:embed="rId4">
            <a:extLst>
              <a:ext uri="{28A0092B-C50C-407E-A947-70E740481C1C}">
                <a14:useLocalDpi xmlns:a14="http://schemas.microsoft.com/office/drawing/2010/main" val="0"/>
              </a:ext>
            </a:extLst>
          </a:blip>
          <a:srcRect l="3856" t="4870" r="4009" b="3640"/>
          <a:stretch/>
        </p:blipFill>
        <p:spPr>
          <a:xfrm>
            <a:off x="11353800" y="2552700"/>
            <a:ext cx="5117240" cy="4605167"/>
          </a:xfrm>
          <a:prstGeom prst="rect">
            <a:avLst/>
          </a:prstGeom>
        </p:spPr>
      </p:pic>
      <p:pic>
        <p:nvPicPr>
          <p:cNvPr id="20" name="Imagem 19">
            <a:extLst>
              <a:ext uri="{FF2B5EF4-FFF2-40B4-BE49-F238E27FC236}">
                <a16:creationId xmlns:a16="http://schemas.microsoft.com/office/drawing/2014/main" id="{5F3BCEAB-1C2F-89F6-EF53-466D81809E54}"/>
              </a:ext>
            </a:extLst>
          </p:cNvPr>
          <p:cNvPicPr>
            <a:picLocks noChangeAspect="1"/>
          </p:cNvPicPr>
          <p:nvPr/>
        </p:nvPicPr>
        <p:blipFill>
          <a:blip r:embed="rId5"/>
          <a:stretch>
            <a:fillRect/>
          </a:stretch>
        </p:blipFill>
        <p:spPr>
          <a:xfrm>
            <a:off x="4913908" y="6374347"/>
            <a:ext cx="5364068" cy="3420011"/>
          </a:xfrm>
          <a:prstGeom prst="rect">
            <a:avLst/>
          </a:prstGeom>
        </p:spPr>
      </p:pic>
    </p:spTree>
    <p:extLst>
      <p:ext uri="{BB962C8B-B14F-4D97-AF65-F5344CB8AC3E}">
        <p14:creationId xmlns:p14="http://schemas.microsoft.com/office/powerpoint/2010/main" val="2952690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11919</TotalTime>
  <Words>4850</Words>
  <Application>Microsoft Office PowerPoint</Application>
  <PresentationFormat>Personalizar</PresentationFormat>
  <Paragraphs>393</Paragraphs>
  <Slides>22</Slides>
  <Notes>20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22</vt:i4>
      </vt:variant>
    </vt:vector>
  </HeadingPairs>
  <TitlesOfParts>
    <vt:vector size="30" baseType="lpstr">
      <vt:lpstr>Libre Franklin Light</vt:lpstr>
      <vt:lpstr>Libre Franklin</vt:lpstr>
      <vt:lpstr>Wingdings</vt:lpstr>
      <vt:lpstr>Libre Franklin Thin</vt:lpstr>
      <vt:lpstr>Libre Franklin Medium</vt:lpstr>
      <vt:lpstr>Arial</vt:lpstr>
      <vt:lpstr>Calibri</vt:lpstr>
      <vt:lpstr>Office Theme</vt:lpstr>
      <vt:lpstr>Apresentação do PowerPoint</vt:lpstr>
      <vt:lpstr>Apresentação do PowerPoint</vt:lpstr>
      <vt:lpstr>Apresentação do PowerPoint</vt:lpstr>
      <vt:lpstr>Apresentação do PowerPoint</vt:lpstr>
      <vt:lpstr>O que é Programação Web?</vt:lpstr>
      <vt:lpstr>O que é Programação Web?</vt:lpstr>
      <vt:lpstr>O que é Programação Web?</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DÚVIDAS?</vt:lpstr>
      <vt:lpstr>Próxima aula: Arquitetura de Microsserviços</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Leonardo Vieira Guimarães</dc:creator>
  <cp:lastModifiedBy>Leonardo Vieira Guimarães</cp:lastModifiedBy>
  <cp:revision>34</cp:revision>
  <dcterms:created xsi:type="dcterms:W3CDTF">2006-08-16T00:00:00Z</dcterms:created>
  <dcterms:modified xsi:type="dcterms:W3CDTF">2025-02-24T01:29:08Z</dcterms:modified>
  <dc:identifier>DAE4P25H2rs</dc:identifier>
</cp:coreProperties>
</file>